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 id="2147483673" r:id="rId4"/>
    <p:sldMasterId id="2147483685" r:id="rId5"/>
    <p:sldMasterId id="2147483697" r:id="rId6"/>
    <p:sldMasterId id="2147483709" r:id="rId7"/>
    <p:sldMasterId id="2147483721" r:id="rId8"/>
    <p:sldMasterId id="2147483733" r:id="rId9"/>
    <p:sldMasterId id="2147483745" r:id="rId10"/>
  </p:sldMasterIdLst>
  <p:sldIdLst>
    <p:sldId id="256" r:id="rId11"/>
    <p:sldId id="257" r:id="rId12"/>
    <p:sldId id="258" r:id="rId13"/>
    <p:sldId id="260" r:id="rId14"/>
    <p:sldId id="264" r:id="rId15"/>
    <p:sldId id="266" r:id="rId16"/>
    <p:sldId id="267" r:id="rId17"/>
    <p:sldId id="268" r:id="rId18"/>
    <p:sldId id="269" r:id="rId19"/>
    <p:sldId id="270" r:id="rId20"/>
    <p:sldId id="271" r:id="rId21"/>
    <p:sldId id="273" r:id="rId22"/>
    <p:sldId id="274" r:id="rId23"/>
    <p:sldId id="275" r:id="rId24"/>
    <p:sldId id="276" r:id="rId25"/>
    <p:sldId id="277" r:id="rId26"/>
    <p:sldId id="279" r:id="rId27"/>
    <p:sldId id="278" r:id="rId28"/>
    <p:sldId id="280" r:id="rId29"/>
    <p:sldId id="281" r:id="rId30"/>
    <p:sldId id="282" r:id="rId31"/>
    <p:sldId id="284" r:id="rId32"/>
    <p:sldId id="283" r:id="rId33"/>
    <p:sldId id="285" r:id="rId34"/>
  </p:sldIdLst>
  <p:sldSz cx="12192000" cy="6858000"/>
  <p:notesSz cx="7103745" cy="1023429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iko" initials="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2"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notesViewPr>
    <p:cSldViewPr snapToGrid="0">
      <p:cViewPr varScale="1">
        <p:scale>
          <a:sx n="41" d="100"/>
          <a:sy n="41" d="100"/>
        </p:scale>
        <p:origin x="1794" y="54"/>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8" Type="http://schemas.openxmlformats.org/officeDocument/2006/relationships/commentAuthors" Target="commentAuthors.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24.xml"/><Relationship Id="rId33" Type="http://schemas.openxmlformats.org/officeDocument/2006/relationships/slide" Target="slides/slide23.xml"/><Relationship Id="rId32" Type="http://schemas.openxmlformats.org/officeDocument/2006/relationships/slide" Target="slides/slide22.xml"/><Relationship Id="rId31" Type="http://schemas.openxmlformats.org/officeDocument/2006/relationships/slide" Target="slides/slide21.xml"/><Relationship Id="rId30" Type="http://schemas.openxmlformats.org/officeDocument/2006/relationships/slide" Target="slides/slide20.xml"/><Relationship Id="rId3" Type="http://schemas.openxmlformats.org/officeDocument/2006/relationships/slideMaster" Target="slideMasters/slideMaster2.xml"/><Relationship Id="rId29" Type="http://schemas.openxmlformats.org/officeDocument/2006/relationships/slide" Target="slides/slide19.xml"/><Relationship Id="rId28" Type="http://schemas.openxmlformats.org/officeDocument/2006/relationships/slide" Target="slides/slide18.xml"/><Relationship Id="rId27" Type="http://schemas.openxmlformats.org/officeDocument/2006/relationships/slide" Target="slides/slide17.xml"/><Relationship Id="rId26" Type="http://schemas.openxmlformats.org/officeDocument/2006/relationships/slide" Target="slides/slide16.xml"/><Relationship Id="rId25" Type="http://schemas.openxmlformats.org/officeDocument/2006/relationships/slide" Target="slides/slide15.xml"/><Relationship Id="rId24" Type="http://schemas.openxmlformats.org/officeDocument/2006/relationships/slide" Target="slides/slide14.xml"/><Relationship Id="rId23" Type="http://schemas.openxmlformats.org/officeDocument/2006/relationships/slide" Target="slides/slide13.xml"/><Relationship Id="rId22" Type="http://schemas.openxmlformats.org/officeDocument/2006/relationships/slide" Target="slides/slide12.xml"/><Relationship Id="rId21" Type="http://schemas.openxmlformats.org/officeDocument/2006/relationships/slide" Target="slides/slide11.xml"/><Relationship Id="rId20" Type="http://schemas.openxmlformats.org/officeDocument/2006/relationships/slide" Target="slides/slide10.xml"/><Relationship Id="rId2" Type="http://schemas.openxmlformats.org/officeDocument/2006/relationships/theme" Target="theme/theme1.xml"/><Relationship Id="rId19" Type="http://schemas.openxmlformats.org/officeDocument/2006/relationships/slide" Target="slides/slide9.xml"/><Relationship Id="rId18" Type="http://schemas.openxmlformats.org/officeDocument/2006/relationships/slide" Target="slides/slide8.xml"/><Relationship Id="rId17" Type="http://schemas.openxmlformats.org/officeDocument/2006/relationships/slide" Target="slides/slide7.xml"/><Relationship Id="rId16" Type="http://schemas.openxmlformats.org/officeDocument/2006/relationships/slide" Target="slides/slide6.xml"/><Relationship Id="rId15" Type="http://schemas.openxmlformats.org/officeDocument/2006/relationships/slide" Target="slides/slide5.xml"/><Relationship Id="rId14" Type="http://schemas.openxmlformats.org/officeDocument/2006/relationships/slide" Target="slides/slide4.xml"/><Relationship Id="rId13" Type="http://schemas.openxmlformats.org/officeDocument/2006/relationships/slide" Target="slides/slide3.xml"/><Relationship Id="rId12" Type="http://schemas.openxmlformats.org/officeDocument/2006/relationships/slide" Target="slides/slide2.xml"/><Relationship Id="rId11" Type="http://schemas.openxmlformats.org/officeDocument/2006/relationships/slide" Target="slides/slide1.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3.png>
</file>

<file path=ppt/media/image4.jpeg>
</file>

<file path=ppt/media/image5.jpe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17753" y="1927125"/>
            <a:ext cx="11002299" cy="2389237"/>
          </a:xfrm>
          <a:noFill/>
          <a:effectLst>
            <a:outerShdw blurRad="50800" dist="38100" dir="2700000" algn="tl" rotWithShape="0">
              <a:prstClr val="black">
                <a:alpha val="40000"/>
              </a:prstClr>
            </a:outerShdw>
          </a:effectLst>
        </p:spPr>
        <p:txBody>
          <a:bodyPr>
            <a:normAutofit/>
          </a:bodyPr>
          <a:lstStyle>
            <a:lvl1pPr algn="r">
              <a:defRPr sz="4800">
                <a:solidFill>
                  <a:schemeClr val="bg1"/>
                </a:solidFill>
              </a:defRPr>
            </a:lvl1pPr>
          </a:lstStyle>
          <a:p>
            <a:r>
              <a:rPr lang="en-US" dirty="0"/>
              <a:t>Click to edit </a:t>
            </a:r>
            <a:br>
              <a:rPr lang="en-US" dirty="0" smtClean="0"/>
            </a:br>
            <a:r>
              <a:rPr lang="en-US" dirty="0" smtClean="0"/>
              <a:t>Master </a:t>
            </a:r>
            <a:r>
              <a:rPr lang="en-US" dirty="0"/>
              <a:t>title style</a:t>
            </a:r>
            <a:endParaRPr lang="en-US" dirty="0"/>
          </a:p>
        </p:txBody>
      </p:sp>
      <p:sp>
        <p:nvSpPr>
          <p:cNvPr id="3" name="Subtitle 2"/>
          <p:cNvSpPr>
            <a:spLocks noGrp="1"/>
          </p:cNvSpPr>
          <p:nvPr>
            <p:ph type="subTitle" idx="1"/>
          </p:nvPr>
        </p:nvSpPr>
        <p:spPr>
          <a:xfrm>
            <a:off x="973393" y="4513007"/>
            <a:ext cx="10776153" cy="904568"/>
          </a:xfrm>
        </p:spPr>
        <p:txBody>
          <a:bodyPr>
            <a:normAutofit/>
          </a:bodyPr>
          <a:lstStyle>
            <a:lvl1pPr marL="0" indent="0" algn="r">
              <a:buNone/>
              <a:defRPr sz="3735" b="0" i="0">
                <a:solidFill>
                  <a:schemeClr val="tx1"/>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en-US" dirty="0"/>
              <a:t>Click to edit </a:t>
            </a:r>
            <a:r>
              <a:rPr lang="en-US" dirty="0" smtClean="0"/>
              <a:t>Master </a:t>
            </a:r>
            <a:r>
              <a:rPr lang="en-US" dirty="0"/>
              <a:t>subtitle style</a:t>
            </a:r>
            <a:endParaRPr lang="en-US" dirty="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5" b="1"/>
            </a:lvl1pPr>
          </a:lstStyle>
          <a:p>
            <a:r>
              <a:rPr lang="en-US"/>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5"/>
            </a:lvl1pPr>
            <a:lvl2pPr marL="609600" indent="0">
              <a:buNone/>
              <a:defRPr sz="3735"/>
            </a:lvl2pPr>
            <a:lvl3pPr marL="1219200" indent="0">
              <a:buNone/>
              <a:defRPr sz="3200"/>
            </a:lvl3pPr>
            <a:lvl4pPr marL="1828800" indent="0">
              <a:buNone/>
              <a:defRPr sz="2665"/>
            </a:lvl4pPr>
            <a:lvl5pPr marL="2438400" indent="0">
              <a:buNone/>
              <a:defRPr sz="2665"/>
            </a:lvl5pPr>
            <a:lvl6pPr marL="3048000" indent="0">
              <a:buNone/>
              <a:defRPr sz="2665"/>
            </a:lvl6pPr>
            <a:lvl7pPr marL="3657600" indent="0">
              <a:buNone/>
              <a:defRPr sz="2665"/>
            </a:lvl7pPr>
            <a:lvl8pPr marL="4267200" indent="0">
              <a:buNone/>
              <a:defRPr sz="2665"/>
            </a:lvl8pPr>
            <a:lvl9pPr marL="4876800" indent="0">
              <a:buNone/>
              <a:defRPr sz="2665"/>
            </a:lvl9pPr>
          </a:lstStyle>
          <a:p>
            <a:endParaRPr lang="en-US"/>
          </a:p>
        </p:txBody>
      </p:sp>
      <p:sp>
        <p:nvSpPr>
          <p:cNvPr id="4" name="Text Placeholder 3"/>
          <p:cNvSpPr>
            <a:spLocks noGrp="1"/>
          </p:cNvSpPr>
          <p:nvPr>
            <p:ph type="body" sz="half" idx="2"/>
          </p:nvPr>
        </p:nvSpPr>
        <p:spPr>
          <a:xfrm>
            <a:off x="2389717" y="5367337"/>
            <a:ext cx="7315200" cy="8048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5164158-0CE9-4349-B3F5-2F2E57F0D0C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pic>
        <p:nvPicPr>
          <p:cNvPr id="7" name="Picture 6" descr="E:\websites\free-power-point-templates\2012\logos.png"/>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077967" y="3101617"/>
            <a:ext cx="1951712" cy="702615"/>
          </a:xfrm>
          <a:prstGeom prst="rect">
            <a:avLst/>
          </a:prstGeom>
          <a:noFill/>
          <a:ln>
            <a:noFill/>
          </a:ln>
          <a:extLst>
            <a:ext uri="{909E8E84-426E-40DD-AFC4-6F175D3DCCD1}">
              <a14:hiddenFill xmlns:a14="http://schemas.microsoft.com/office/drawing/2010/main">
                <a:solidFill>
                  <a:srgbClr val="FFFFFF"/>
                </a:solidFill>
              </a14:hiddenFill>
            </a:ext>
          </a:extLst>
        </p:spPr>
      </p:pic>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showMasterPhAnim="0"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239184" y="692150"/>
            <a:ext cx="11885083" cy="6110288"/>
          </a:xfrm>
          <a:prstGeom prst="rect">
            <a:avLst/>
          </a:prstGeom>
          <a:noFill/>
          <a:ln w="9525">
            <a:noFill/>
          </a:ln>
        </p:spPr>
      </p:pic>
      <p:sp>
        <p:nvSpPr>
          <p:cNvPr id="10" name="Rectangle 7"/>
          <p:cNvSpPr>
            <a:spLocks noChangeArrowheads="1"/>
          </p:cNvSpPr>
          <p:nvPr/>
        </p:nvSpPr>
        <p:spPr bwMode="auto">
          <a:xfrm>
            <a:off x="2117" y="549275"/>
            <a:ext cx="12192000" cy="151130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2051" name="Rectangle 3"/>
          <p:cNvSpPr>
            <a:spLocks noChangeArrowheads="1"/>
          </p:cNvSpPr>
          <p:nvPr>
            <p:ph type="subTitle" idx="1"/>
          </p:nvPr>
        </p:nvSpPr>
        <p:spPr>
          <a:xfrm>
            <a:off x="2544233" y="2492375"/>
            <a:ext cx="7393517" cy="1222375"/>
          </a:xfrm>
        </p:spPr>
        <p:txBody>
          <a:bodyPr anchor="ctr"/>
          <a:lstStyle>
            <a:lvl1pPr marL="0" indent="0" algn="ctr">
              <a:buFontTx/>
              <a:buNone/>
              <a:defRPr/>
            </a:lvl1pPr>
          </a:lstStyle>
          <a:p>
            <a:pPr lvl="0"/>
            <a:r>
              <a:rPr lang="en-US" altLang="zh-CN" noProof="0" smtClean="0"/>
              <a:t>Click to edit Master subtitle style</a:t>
            </a:r>
            <a:endParaRPr lang="en-US" altLang="zh-CN" noProof="0" smtClean="0"/>
          </a:p>
        </p:txBody>
      </p:sp>
      <p:sp>
        <p:nvSpPr>
          <p:cNvPr id="2056" name="Rectangle 8"/>
          <p:cNvSpPr>
            <a:spLocks noChangeArrowheads="1"/>
          </p:cNvSpPr>
          <p:nvPr>
            <p:ph type="ctrTitle"/>
          </p:nvPr>
        </p:nvSpPr>
        <p:spPr>
          <a:xfrm>
            <a:off x="1007533" y="620713"/>
            <a:ext cx="10363200" cy="1470025"/>
          </a:xfrm>
        </p:spPr>
        <p:txBody>
          <a:bodyPr/>
          <a:lstStyle>
            <a:lvl1pPr>
              <a:defRPr sz="3600"/>
            </a:lvl1pPr>
          </a:lstStyle>
          <a:p>
            <a:pPr lvl="0"/>
            <a:r>
              <a:rPr lang="en-US" altLang="zh-CN" noProof="0" smtClean="0"/>
              <a:t>Click to edit Master title style</a:t>
            </a:r>
            <a:endParaRPr lang="en-US" altLang="zh-CN" noProof="0" smtClean="0"/>
          </a:p>
        </p:txBody>
      </p:sp>
      <p:sp>
        <p:nvSpPr>
          <p:cNvPr id="11" name="Rectangle 4"/>
          <p:cNvSpPr>
            <a:spLocks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FDE934FF-F4E1-47C5-9CA5-30A81DDE2BE4}" type="datetimeFigureOut">
              <a:rPr lang="en-US" smtClean="0"/>
            </a:fld>
            <a:endParaRPr lang="en-US"/>
          </a:p>
        </p:txBody>
      </p:sp>
      <p:sp>
        <p:nvSpPr>
          <p:cNvPr id="12" name="Rectangle 5"/>
          <p:cNvSpPr>
            <a:spLocks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3" name="Rectangle 6"/>
          <p:cNvSpPr>
            <a:spLocks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B3561BA9-CDCF-4958-B8AB-66F3BF063E13}" type="slidenum">
              <a:rPr lang="en-US" smtClean="0"/>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53074F12-AA26-4AC8-9962-C36BB8F32554}" type="datetimeFigureOut">
              <a:rPr lang="en-US" smtClean="0"/>
            </a:fld>
            <a:endParaRPr lang="en-US"/>
          </a:p>
        </p:txBody>
      </p:sp>
      <p:sp>
        <p:nvSpPr>
          <p:cNvPr id="5" name="Footer Placeholder 4"/>
          <p:cNvSpPr>
            <a:spLocks noGrp="1"/>
          </p:cNvSpPr>
          <p:nvPr>
            <p:ph type="ftr" sz="quarter" idx="11"/>
          </p:nvPr>
        </p:nvSpPr>
        <p:spPr/>
        <p:txBody>
          <a:bodyPr/>
          <a:p>
            <a:endParaRPr lang="en-US" dirty="0"/>
          </a:p>
        </p:txBody>
      </p:sp>
      <p:sp>
        <p:nvSpPr>
          <p:cNvPr id="6" name="Slide Number Placeholder 5"/>
          <p:cNvSpPr>
            <a:spLocks noGrp="1"/>
          </p:cNvSpPr>
          <p:nvPr>
            <p:ph type="sldNum" sz="quarter" idx="12"/>
          </p:nvPr>
        </p:nvSpPr>
        <p:spPr/>
        <p:txBody>
          <a:bodyPr/>
          <a:p>
            <a:fld id="{B82CCC60-E8CD-4174-8B1A-7DF615B22EEF}" type="slidenum">
              <a:rPr lang="en-US" smtClean="0"/>
            </a:fld>
            <a:endParaRPr lang="en-US"/>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70271" y="220457"/>
            <a:ext cx="11012131" cy="1018035"/>
          </a:xfrm>
        </p:spPr>
        <p:txBody>
          <a:bodyPr>
            <a:normAutofit/>
          </a:bodyPr>
          <a:lstStyle>
            <a:lvl1pPr algn="r">
              <a:defRPr sz="48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endParaRPr lang="en-US" dirty="0"/>
          </a:p>
        </p:txBody>
      </p:sp>
      <p:sp>
        <p:nvSpPr>
          <p:cNvPr id="3" name="Content Placeholder 2"/>
          <p:cNvSpPr>
            <a:spLocks noGrp="1"/>
          </p:cNvSpPr>
          <p:nvPr>
            <p:ph idx="1"/>
          </p:nvPr>
        </p:nvSpPr>
        <p:spPr>
          <a:xfrm>
            <a:off x="598621" y="1307691"/>
            <a:ext cx="10994760" cy="5175405"/>
          </a:xfrm>
        </p:spPr>
        <p:txBody>
          <a:bodyPr/>
          <a:lstStyle>
            <a:lvl1pPr algn="l">
              <a:defRPr sz="3735">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C5164158-0CE9-4349-B3F5-2F2E57F0D0CB}"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5B259CC6-7B72-4137-928D-D85C24DCBB66}" type="slidenum">
              <a:rPr lang="en-US" smtClean="0"/>
            </a:fld>
            <a:endParaRPr lang="en-US"/>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C5164158-0CE9-4349-B3F5-2F2E57F0D0CB}"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5B259CC6-7B72-4137-928D-D85C24DCBB66}" type="slidenum">
              <a:rPr lang="en-US" smtClean="0"/>
            </a:fld>
            <a:endParaRPr lang="en-US"/>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264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fld>
            <a:endParaRPr lang="en-US"/>
          </a:p>
        </p:txBody>
      </p:sp>
    </p:spTree>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6704" y="591209"/>
            <a:ext cx="9093725" cy="967132"/>
          </a:xfrm>
        </p:spPr>
        <p:txBody>
          <a:bodyPr>
            <a:normAutofit/>
          </a:bodyPr>
          <a:lstStyle>
            <a:lvl1pPr algn="l">
              <a:defRPr sz="4800">
                <a:solidFill>
                  <a:schemeClr val="bg1"/>
                </a:solidFill>
                <a:effectLst>
                  <a:outerShdw blurRad="50800" dist="38100" dir="2700000" algn="tl" rotWithShape="0">
                    <a:prstClr val="black">
                      <a:alpha val="40000"/>
                    </a:prstClr>
                  </a:outerShdw>
                </a:effectLst>
              </a:defRPr>
            </a:lvl1pPr>
          </a:lstStyle>
          <a:p>
            <a:r>
              <a:rPr lang="en-US" dirty="0"/>
              <a:t>Click to edit Master title style</a:t>
            </a:r>
            <a:endParaRPr lang="en-US" dirty="0"/>
          </a:p>
        </p:txBody>
      </p:sp>
      <p:sp>
        <p:nvSpPr>
          <p:cNvPr id="3" name="Content Placeholder 2"/>
          <p:cNvSpPr>
            <a:spLocks noGrp="1"/>
          </p:cNvSpPr>
          <p:nvPr>
            <p:ph idx="1"/>
          </p:nvPr>
        </p:nvSpPr>
        <p:spPr>
          <a:xfrm>
            <a:off x="2684207" y="1569915"/>
            <a:ext cx="9124336" cy="4681415"/>
          </a:xfrm>
        </p:spPr>
        <p:txBody>
          <a:bodyPr/>
          <a:lstStyle>
            <a:lvl1pPr>
              <a:defRPr sz="3735">
                <a:solidFill>
                  <a:schemeClr val="tx2">
                    <a:lumMod val="50000"/>
                  </a:schemeClr>
                </a:solidFill>
              </a:defRPr>
            </a:lvl1pPr>
            <a:lvl2pPr>
              <a:defRPr>
                <a:solidFill>
                  <a:schemeClr val="tx2">
                    <a:lumMod val="50000"/>
                  </a:schemeClr>
                </a:solidFill>
              </a:defRPr>
            </a:lvl2pPr>
            <a:lvl3pPr>
              <a:defRPr>
                <a:solidFill>
                  <a:schemeClr val="tx2">
                    <a:lumMod val="50000"/>
                  </a:schemeClr>
                </a:solidFill>
              </a:defRPr>
            </a:lvl3pPr>
            <a:lvl4pPr>
              <a:defRPr>
                <a:solidFill>
                  <a:schemeClr val="tx2">
                    <a:lumMod val="50000"/>
                  </a:schemeClr>
                </a:solidFill>
              </a:defRPr>
            </a:lvl4pPr>
            <a:lvl5pPr>
              <a:defRPr>
                <a:solidFill>
                  <a:schemeClr val="tx2">
                    <a:lumMod val="50000"/>
                  </a:schemeClr>
                </a:solidFill>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fld>
            <a:endParaRPr lang="en-US"/>
          </a:p>
        </p:txBody>
      </p:sp>
    </p:spTree>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C5164158-0CE9-4349-B3F5-2F2E57F0D0CB}"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C5164158-0CE9-4349-B3F5-2F2E57F0D0C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showMasterPhAnim="0"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239184" y="692150"/>
            <a:ext cx="11885083" cy="6110288"/>
          </a:xfrm>
          <a:prstGeom prst="rect">
            <a:avLst/>
          </a:prstGeom>
          <a:noFill/>
          <a:ln w="9525">
            <a:noFill/>
          </a:ln>
        </p:spPr>
      </p:pic>
      <p:sp>
        <p:nvSpPr>
          <p:cNvPr id="10" name="Rectangle 7"/>
          <p:cNvSpPr>
            <a:spLocks noChangeArrowheads="1"/>
          </p:cNvSpPr>
          <p:nvPr/>
        </p:nvSpPr>
        <p:spPr bwMode="auto">
          <a:xfrm>
            <a:off x="2117" y="549275"/>
            <a:ext cx="12192000" cy="151130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2051" name="Rectangle 3"/>
          <p:cNvSpPr>
            <a:spLocks noChangeArrowheads="1"/>
          </p:cNvSpPr>
          <p:nvPr>
            <p:ph type="subTitle" idx="1"/>
          </p:nvPr>
        </p:nvSpPr>
        <p:spPr>
          <a:xfrm>
            <a:off x="2544233" y="2492375"/>
            <a:ext cx="7393517" cy="1222375"/>
          </a:xfrm>
        </p:spPr>
        <p:txBody>
          <a:bodyPr anchor="ctr"/>
          <a:lstStyle>
            <a:lvl1pPr marL="0" indent="0" algn="ctr">
              <a:buFontTx/>
              <a:buNone/>
              <a:defRPr/>
            </a:lvl1pPr>
          </a:lstStyle>
          <a:p>
            <a:pPr lvl="0"/>
            <a:r>
              <a:rPr lang="en-US" altLang="zh-CN" noProof="0" smtClean="0"/>
              <a:t>Click to edit Master subtitle style</a:t>
            </a:r>
            <a:endParaRPr lang="en-US" altLang="zh-CN" noProof="0" smtClean="0"/>
          </a:p>
        </p:txBody>
      </p:sp>
      <p:sp>
        <p:nvSpPr>
          <p:cNvPr id="2056" name="Rectangle 8"/>
          <p:cNvSpPr>
            <a:spLocks noChangeArrowheads="1"/>
          </p:cNvSpPr>
          <p:nvPr>
            <p:ph type="ctrTitle"/>
          </p:nvPr>
        </p:nvSpPr>
        <p:spPr>
          <a:xfrm>
            <a:off x="1007533" y="620713"/>
            <a:ext cx="10363200" cy="1470025"/>
          </a:xfrm>
        </p:spPr>
        <p:txBody>
          <a:bodyPr/>
          <a:lstStyle>
            <a:lvl1pPr>
              <a:defRPr sz="3600"/>
            </a:lvl1pPr>
          </a:lstStyle>
          <a:p>
            <a:pPr lvl="0"/>
            <a:r>
              <a:rPr lang="en-US" altLang="zh-CN" noProof="0" smtClean="0"/>
              <a:t>Click to edit Master title style</a:t>
            </a:r>
            <a:endParaRPr lang="en-US" altLang="zh-CN" noProof="0" smtClean="0"/>
          </a:p>
        </p:txBody>
      </p:sp>
      <p:sp>
        <p:nvSpPr>
          <p:cNvPr id="11" name="Rectangle 4"/>
          <p:cNvSpPr>
            <a:spLocks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FDE934FF-F4E1-47C5-9CA5-30A81DDE2BE4}" type="datetimeFigureOut">
              <a:rPr lang="en-US" smtClean="0"/>
            </a:fld>
            <a:endParaRPr lang="en-US"/>
          </a:p>
        </p:txBody>
      </p:sp>
      <p:sp>
        <p:nvSpPr>
          <p:cNvPr id="12" name="Rectangle 5"/>
          <p:cNvSpPr>
            <a:spLocks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3" name="Rectangle 6"/>
          <p:cNvSpPr>
            <a:spLocks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B3561BA9-CDCF-4958-B8AB-66F3BF063E13}" type="slidenum">
              <a:rPr lang="en-US" smtClean="0"/>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53074F12-AA26-4AC8-9962-C36BB8F32554}" type="datetimeFigureOut">
              <a:rPr lang="en-US" smtClean="0"/>
            </a:fld>
            <a:endParaRPr lang="en-US"/>
          </a:p>
        </p:txBody>
      </p:sp>
      <p:sp>
        <p:nvSpPr>
          <p:cNvPr id="5" name="Footer Placeholder 4"/>
          <p:cNvSpPr>
            <a:spLocks noGrp="1"/>
          </p:cNvSpPr>
          <p:nvPr>
            <p:ph type="ftr" sz="quarter" idx="11"/>
          </p:nvPr>
        </p:nvSpPr>
        <p:spPr/>
        <p:txBody>
          <a:bodyPr/>
          <a:p>
            <a:endParaRPr lang="en-US" dirty="0"/>
          </a:p>
        </p:txBody>
      </p:sp>
      <p:sp>
        <p:nvSpPr>
          <p:cNvPr id="6" name="Slide Number Placeholder 5"/>
          <p:cNvSpPr>
            <a:spLocks noGrp="1"/>
          </p:cNvSpPr>
          <p:nvPr>
            <p:ph type="sldNum" sz="quarter" idx="12"/>
          </p:nvPr>
        </p:nvSpPr>
        <p:spPr/>
        <p:txBody>
          <a:bodyPr/>
          <a:p>
            <a:fld id="{B82CCC60-E8CD-4174-8B1A-7DF615B22EEF}" type="slidenum">
              <a:rPr lang="en-US" smtClean="0"/>
            </a:fld>
            <a:endParaRPr lang="en-US"/>
          </a:p>
        </p:txBody>
      </p:sp>
    </p:spTree>
  </p:cSld>
  <p:clrMapOvr>
    <a:masterClrMapping/>
  </p:clrMapOvr>
  <p:hf sldNum="0"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5" b="1" cap="all"/>
            </a:lvl1pPr>
          </a:lstStyle>
          <a:p>
            <a:r>
              <a:rPr lang="en-US"/>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5">
                <a:solidFill>
                  <a:schemeClr val="tx1">
                    <a:tint val="75000"/>
                  </a:schemeClr>
                </a:solidFill>
              </a:defRPr>
            </a:lvl1pPr>
            <a:lvl2pPr marL="609600" indent="0">
              <a:buNone/>
              <a:defRPr sz="2400">
                <a:solidFill>
                  <a:schemeClr val="tx1">
                    <a:tint val="75000"/>
                  </a:schemeClr>
                </a:solidFill>
              </a:defRPr>
            </a:lvl2pPr>
            <a:lvl3pPr marL="1219200" indent="0">
              <a:buNone/>
              <a:defRPr sz="2135">
                <a:solidFill>
                  <a:schemeClr val="tx1">
                    <a:tint val="75000"/>
                  </a:schemeClr>
                </a:solidFill>
              </a:defRPr>
            </a:lvl3pPr>
            <a:lvl4pPr marL="1828800" indent="0">
              <a:buNone/>
              <a:defRPr sz="1865">
                <a:solidFill>
                  <a:schemeClr val="tx1">
                    <a:tint val="75000"/>
                  </a:schemeClr>
                </a:solidFill>
              </a:defRPr>
            </a:lvl4pPr>
            <a:lvl5pPr marL="2438400" indent="0">
              <a:buNone/>
              <a:defRPr sz="1865">
                <a:solidFill>
                  <a:schemeClr val="tx1">
                    <a:tint val="75000"/>
                  </a:schemeClr>
                </a:solidFill>
              </a:defRPr>
            </a:lvl5pPr>
            <a:lvl6pPr marL="3048000" indent="0">
              <a:buNone/>
              <a:defRPr sz="1865">
                <a:solidFill>
                  <a:schemeClr val="tx1">
                    <a:tint val="75000"/>
                  </a:schemeClr>
                </a:solidFill>
              </a:defRPr>
            </a:lvl6pPr>
            <a:lvl7pPr marL="3657600" indent="0">
              <a:buNone/>
              <a:defRPr sz="1865">
                <a:solidFill>
                  <a:schemeClr val="tx1">
                    <a:tint val="75000"/>
                  </a:schemeClr>
                </a:solidFill>
              </a:defRPr>
            </a:lvl7pPr>
            <a:lvl8pPr marL="4267200" indent="0">
              <a:buNone/>
              <a:defRPr sz="1865">
                <a:solidFill>
                  <a:schemeClr val="tx1">
                    <a:tint val="75000"/>
                  </a:schemeClr>
                </a:solidFill>
              </a:defRPr>
            </a:lvl8pPr>
            <a:lvl9pPr marL="4876800" indent="0">
              <a:buNone/>
              <a:defRPr sz="1865">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C5164158-0CE9-4349-B3F5-2F2E57F0D0CB}"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5B259CC6-7B72-4137-928D-D85C24DCBB66}" type="slidenum">
              <a:rPr lang="en-US" smtClean="0"/>
            </a:fld>
            <a:endParaRPr lang="en-US"/>
          </a:p>
        </p:txBody>
      </p:sp>
    </p:spTree>
  </p:cSld>
  <p:clrMapOvr>
    <a:masterClrMapping/>
  </p:clrMapOvr>
  <p:hf sldNum="0"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C5164158-0CE9-4349-B3F5-2F2E57F0D0CB}"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5B259CC6-7B72-4137-928D-D85C24DCBB66}" type="slidenum">
              <a:rPr lang="en-US" smtClean="0"/>
            </a:fld>
            <a:endParaRPr lang="en-US"/>
          </a:p>
        </p:txBody>
      </p:sp>
    </p:spTree>
  </p:cSld>
  <p:clrMapOvr>
    <a:masterClrMapping/>
  </p:clrMapOvr>
  <p:hf sldNum="0"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264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fld>
            <a:endParaRPr lang="en-US"/>
          </a:p>
        </p:txBody>
      </p:sp>
    </p:spTree>
  </p:cSld>
  <p:clrMapOvr>
    <a:masterClrMapping/>
  </p:clrMapOvr>
  <p:hf sldNum="0"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C5164158-0CE9-4349-B3F5-2F2E57F0D0CB}"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hf sldNum="0" hdr="0" ftr="0" dt="0"/>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C5164158-0CE9-4349-B3F5-2F2E57F0D0C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showMasterPhAnim="0"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239184" y="692150"/>
            <a:ext cx="11885083" cy="6110288"/>
          </a:xfrm>
          <a:prstGeom prst="rect">
            <a:avLst/>
          </a:prstGeom>
          <a:noFill/>
          <a:ln w="9525">
            <a:noFill/>
          </a:ln>
        </p:spPr>
      </p:pic>
      <p:sp>
        <p:nvSpPr>
          <p:cNvPr id="10" name="Rectangle 7"/>
          <p:cNvSpPr>
            <a:spLocks noChangeArrowheads="1"/>
          </p:cNvSpPr>
          <p:nvPr/>
        </p:nvSpPr>
        <p:spPr bwMode="auto">
          <a:xfrm>
            <a:off x="2117" y="549275"/>
            <a:ext cx="12192000" cy="151130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2051" name="Rectangle 3"/>
          <p:cNvSpPr>
            <a:spLocks noChangeArrowheads="1"/>
          </p:cNvSpPr>
          <p:nvPr>
            <p:ph type="subTitle" idx="1"/>
          </p:nvPr>
        </p:nvSpPr>
        <p:spPr>
          <a:xfrm>
            <a:off x="2544233" y="2492375"/>
            <a:ext cx="7393517" cy="1222375"/>
          </a:xfrm>
        </p:spPr>
        <p:txBody>
          <a:bodyPr anchor="ctr"/>
          <a:lstStyle>
            <a:lvl1pPr marL="0" indent="0" algn="ctr">
              <a:buFontTx/>
              <a:buNone/>
              <a:defRPr/>
            </a:lvl1pPr>
          </a:lstStyle>
          <a:p>
            <a:pPr lvl="0"/>
            <a:r>
              <a:rPr lang="en-US" altLang="zh-CN" noProof="0" smtClean="0"/>
              <a:t>Click to edit Master subtitle style</a:t>
            </a:r>
            <a:endParaRPr lang="en-US" altLang="zh-CN" noProof="0" smtClean="0"/>
          </a:p>
        </p:txBody>
      </p:sp>
      <p:sp>
        <p:nvSpPr>
          <p:cNvPr id="2056" name="Rectangle 8"/>
          <p:cNvSpPr>
            <a:spLocks noChangeArrowheads="1"/>
          </p:cNvSpPr>
          <p:nvPr>
            <p:ph type="ctrTitle"/>
          </p:nvPr>
        </p:nvSpPr>
        <p:spPr>
          <a:xfrm>
            <a:off x="1007533" y="620713"/>
            <a:ext cx="10363200" cy="1470025"/>
          </a:xfrm>
        </p:spPr>
        <p:txBody>
          <a:bodyPr/>
          <a:lstStyle>
            <a:lvl1pPr>
              <a:defRPr sz="3600"/>
            </a:lvl1pPr>
          </a:lstStyle>
          <a:p>
            <a:pPr lvl="0"/>
            <a:r>
              <a:rPr lang="en-US" altLang="zh-CN" noProof="0" smtClean="0"/>
              <a:t>Click to edit Master title style</a:t>
            </a:r>
            <a:endParaRPr lang="en-US" altLang="zh-CN" noProof="0" smtClean="0"/>
          </a:p>
        </p:txBody>
      </p:sp>
      <p:sp>
        <p:nvSpPr>
          <p:cNvPr id="11" name="Rectangle 4"/>
          <p:cNvSpPr>
            <a:spLocks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FDE934FF-F4E1-47C5-9CA5-30A81DDE2BE4}" type="datetimeFigureOut">
              <a:rPr lang="en-US" smtClean="0"/>
            </a:fld>
            <a:endParaRPr lang="en-US"/>
          </a:p>
        </p:txBody>
      </p:sp>
      <p:sp>
        <p:nvSpPr>
          <p:cNvPr id="12" name="Rectangle 5"/>
          <p:cNvSpPr>
            <a:spLocks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3" name="Rectangle 6"/>
          <p:cNvSpPr>
            <a:spLocks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B3561BA9-CDCF-4958-B8AB-66F3BF063E13}" type="slidenum">
              <a:rPr lang="en-US" smtClean="0"/>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53074F12-AA26-4AC8-9962-C36BB8F32554}" type="datetimeFigureOut">
              <a:rPr lang="en-US" smtClean="0"/>
            </a:fld>
            <a:endParaRPr lang="en-US"/>
          </a:p>
        </p:txBody>
      </p:sp>
      <p:sp>
        <p:nvSpPr>
          <p:cNvPr id="5" name="Footer Placeholder 4"/>
          <p:cNvSpPr>
            <a:spLocks noGrp="1"/>
          </p:cNvSpPr>
          <p:nvPr>
            <p:ph type="ftr" sz="quarter" idx="11"/>
          </p:nvPr>
        </p:nvSpPr>
        <p:spPr/>
        <p:txBody>
          <a:bodyPr/>
          <a:p>
            <a:endParaRPr lang="en-US" dirty="0"/>
          </a:p>
        </p:txBody>
      </p:sp>
      <p:sp>
        <p:nvSpPr>
          <p:cNvPr id="6" name="Slide Number Placeholder 5"/>
          <p:cNvSpPr>
            <a:spLocks noGrp="1"/>
          </p:cNvSpPr>
          <p:nvPr>
            <p:ph type="sldNum" sz="quarter" idx="12"/>
          </p:nvPr>
        </p:nvSpPr>
        <p:spPr/>
        <p:txBody>
          <a:bodyPr/>
          <a:p>
            <a:fld id="{B82CCC60-E8CD-4174-8B1A-7DF615B22EEF}" type="slidenum">
              <a:rPr lang="en-US" smtClean="0"/>
            </a:fld>
            <a:endParaRPr lang="en-US"/>
          </a:p>
        </p:txBody>
      </p:sp>
    </p:spTree>
  </p:cSld>
  <p:clrMapOvr>
    <a:masterClrMapping/>
  </p:clrMapOvr>
  <p:hf sldNum="0"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0591" y="234377"/>
            <a:ext cx="10791153" cy="1018033"/>
          </a:xfrm>
        </p:spPr>
        <p:txBody>
          <a:bodyPr>
            <a:normAutofit/>
          </a:bodyPr>
          <a:lstStyle>
            <a:lvl1pPr algn="r">
              <a:defRPr sz="48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endParaRPr lang="en-US" dirty="0"/>
          </a:p>
        </p:txBody>
      </p:sp>
      <p:sp>
        <p:nvSpPr>
          <p:cNvPr id="3" name="Text Placeholder 2"/>
          <p:cNvSpPr>
            <a:spLocks noGrp="1"/>
          </p:cNvSpPr>
          <p:nvPr>
            <p:ph type="body" idx="1"/>
          </p:nvPr>
        </p:nvSpPr>
        <p:spPr>
          <a:xfrm>
            <a:off x="715839" y="1666581"/>
            <a:ext cx="5386917" cy="639763"/>
          </a:xfrm>
        </p:spPr>
        <p:txBody>
          <a:bodyPr anchor="b"/>
          <a:lstStyle>
            <a:lvl1pPr marL="0" indent="0" algn="ctr">
              <a:buNone/>
              <a:defRPr sz="3200" b="1">
                <a:solidFill>
                  <a:schemeClr val="tx1"/>
                </a:solidFill>
              </a:defRPr>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8000" indent="0">
              <a:buNone/>
              <a:defRPr sz="2135" b="1"/>
            </a:lvl6pPr>
            <a:lvl7pPr marL="3657600" indent="0">
              <a:buNone/>
              <a:defRPr sz="2135" b="1"/>
            </a:lvl7pPr>
            <a:lvl8pPr marL="4267200" indent="0">
              <a:buNone/>
              <a:defRPr sz="2135" b="1"/>
            </a:lvl8pPr>
            <a:lvl9pPr marL="4876800" indent="0">
              <a:buNone/>
              <a:defRPr sz="2135" b="1"/>
            </a:lvl9pPr>
          </a:lstStyle>
          <a:p>
            <a:pPr lvl="0"/>
            <a:r>
              <a:rPr lang="en-US" dirty="0"/>
              <a:t>Click to edit Master text styles</a:t>
            </a:r>
            <a:endParaRPr lang="en-US" dirty="0"/>
          </a:p>
        </p:txBody>
      </p:sp>
      <p:sp>
        <p:nvSpPr>
          <p:cNvPr id="4" name="Content Placeholder 3"/>
          <p:cNvSpPr>
            <a:spLocks noGrp="1"/>
          </p:cNvSpPr>
          <p:nvPr>
            <p:ph sz="half" idx="2"/>
          </p:nvPr>
        </p:nvSpPr>
        <p:spPr>
          <a:xfrm>
            <a:off x="715839" y="2296444"/>
            <a:ext cx="5386917" cy="3035059"/>
          </a:xfrm>
        </p:spPr>
        <p:txBody>
          <a:bodyPr/>
          <a:lstStyle>
            <a:lvl1pPr algn="ctr">
              <a:defRPr sz="3200">
                <a:solidFill>
                  <a:schemeClr val="tx1"/>
                </a:solidFill>
              </a:defRPr>
            </a:lvl1pPr>
            <a:lvl2pPr algn="ctr">
              <a:defRPr sz="2665">
                <a:solidFill>
                  <a:schemeClr val="tx1"/>
                </a:solidFill>
              </a:defRPr>
            </a:lvl2pPr>
            <a:lvl3pPr algn="ctr">
              <a:defRPr sz="2400">
                <a:solidFill>
                  <a:schemeClr val="tx1"/>
                </a:solidFill>
              </a:defRPr>
            </a:lvl3pPr>
            <a:lvl4pPr algn="ctr">
              <a:defRPr sz="2135">
                <a:solidFill>
                  <a:schemeClr val="tx1"/>
                </a:solidFill>
              </a:defRPr>
            </a:lvl4pPr>
            <a:lvl5pPr algn="ctr">
              <a:defRPr sz="2135">
                <a:solidFill>
                  <a:schemeClr val="tx1"/>
                </a:solidFill>
              </a:defRPr>
            </a:lvl5pPr>
            <a:lvl6pPr>
              <a:defRPr sz="2135"/>
            </a:lvl6pPr>
            <a:lvl7pPr>
              <a:defRPr sz="2135"/>
            </a:lvl7pPr>
            <a:lvl8pPr>
              <a:defRPr sz="2135"/>
            </a:lvl8pPr>
            <a:lvl9pPr>
              <a:defRPr sz="2135"/>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Text Placeholder 4"/>
          <p:cNvSpPr>
            <a:spLocks noGrp="1"/>
          </p:cNvSpPr>
          <p:nvPr>
            <p:ph type="body" sz="quarter" idx="3"/>
          </p:nvPr>
        </p:nvSpPr>
        <p:spPr>
          <a:xfrm>
            <a:off x="6096000" y="1666581"/>
            <a:ext cx="5389033" cy="639763"/>
          </a:xfrm>
        </p:spPr>
        <p:txBody>
          <a:bodyPr anchor="b"/>
          <a:lstStyle>
            <a:lvl1pPr marL="0" indent="0" algn="ctr">
              <a:buNone/>
              <a:defRPr sz="3200" b="1">
                <a:solidFill>
                  <a:schemeClr val="tx1"/>
                </a:solidFill>
              </a:defRPr>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8000" indent="0">
              <a:buNone/>
              <a:defRPr sz="2135" b="1"/>
            </a:lvl6pPr>
            <a:lvl7pPr marL="3657600" indent="0">
              <a:buNone/>
              <a:defRPr sz="2135" b="1"/>
            </a:lvl7pPr>
            <a:lvl8pPr marL="4267200" indent="0">
              <a:buNone/>
              <a:defRPr sz="2135" b="1"/>
            </a:lvl8pPr>
            <a:lvl9pPr marL="4876800" indent="0">
              <a:buNone/>
              <a:defRPr sz="2135" b="1"/>
            </a:lvl9pPr>
          </a:lstStyle>
          <a:p>
            <a:pPr lvl="0"/>
            <a:r>
              <a:rPr lang="en-US" dirty="0"/>
              <a:t>Click to edit Master text styles</a:t>
            </a:r>
            <a:endParaRPr lang="en-US" dirty="0"/>
          </a:p>
        </p:txBody>
      </p:sp>
      <p:sp>
        <p:nvSpPr>
          <p:cNvPr id="6" name="Content Placeholder 5"/>
          <p:cNvSpPr>
            <a:spLocks noGrp="1"/>
          </p:cNvSpPr>
          <p:nvPr>
            <p:ph sz="quarter" idx="4"/>
          </p:nvPr>
        </p:nvSpPr>
        <p:spPr>
          <a:xfrm>
            <a:off x="6096000" y="2296444"/>
            <a:ext cx="5389033" cy="3035059"/>
          </a:xfrm>
        </p:spPr>
        <p:txBody>
          <a:bodyPr/>
          <a:lstStyle>
            <a:lvl1pPr algn="ctr">
              <a:defRPr sz="3200">
                <a:solidFill>
                  <a:schemeClr val="tx1"/>
                </a:solidFill>
              </a:defRPr>
            </a:lvl1pPr>
            <a:lvl2pPr algn="ctr">
              <a:defRPr sz="2665">
                <a:solidFill>
                  <a:schemeClr val="tx1"/>
                </a:solidFill>
              </a:defRPr>
            </a:lvl2pPr>
            <a:lvl3pPr algn="ctr">
              <a:defRPr sz="2400">
                <a:solidFill>
                  <a:schemeClr val="tx1"/>
                </a:solidFill>
              </a:defRPr>
            </a:lvl3pPr>
            <a:lvl4pPr algn="ctr">
              <a:defRPr sz="2135">
                <a:solidFill>
                  <a:schemeClr val="tx1"/>
                </a:solidFill>
              </a:defRPr>
            </a:lvl4pPr>
            <a:lvl5pPr algn="ctr">
              <a:defRPr sz="2135">
                <a:solidFill>
                  <a:schemeClr val="tx1"/>
                </a:solidFill>
              </a:defRPr>
            </a:lvl5pPr>
            <a:lvl6pPr>
              <a:defRPr sz="2135"/>
            </a:lvl6pPr>
            <a:lvl7pPr>
              <a:defRPr sz="2135"/>
            </a:lvl7pPr>
            <a:lvl8pPr>
              <a:defRPr sz="2135"/>
            </a:lvl8pPr>
            <a:lvl9pPr>
              <a:defRPr sz="2135"/>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600200"/>
            <a:ext cx="53848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C5164158-0CE9-4349-B3F5-2F2E57F0D0CB}"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5B259CC6-7B72-4137-928D-D85C24DCBB66}" type="slidenum">
              <a:rPr lang="en-US" smtClean="0"/>
            </a:fld>
            <a:endParaRPr lang="en-US"/>
          </a:p>
        </p:txBody>
      </p:sp>
    </p:spTree>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C5164158-0CE9-4349-B3F5-2F2E57F0D0CB}"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5B259CC6-7B72-4137-928D-D85C24DCBB66}" type="slidenum">
              <a:rPr lang="en-US" smtClean="0"/>
            </a:fld>
            <a:endParaRPr lang="en-US"/>
          </a:p>
        </p:txBody>
      </p:sp>
    </p:spTree>
  </p:cSld>
  <p:clrMapOvr>
    <a:masterClrMapping/>
  </p:clrMapOvr>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264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3561BA9-CDCF-4958-B8AB-66F3BF063E13}" type="slidenum">
              <a:rPr lang="en-US" smtClean="0"/>
            </a:fld>
            <a:endParaRPr lang="en-US"/>
          </a:p>
        </p:txBody>
      </p:sp>
    </p:spTree>
  </p:cSld>
  <p:clrMapOvr>
    <a:masterClrMapping/>
  </p:clrMapOvr>
  <p:hf sldNum="0"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C5164158-0CE9-4349-B3F5-2F2E57F0D0CB}"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hf sldNum="0" hdr="0" ftr="0" dt="0"/>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C5164158-0CE9-4349-B3F5-2F2E57F0D0C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7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fld>
            <a:endParaRPr lang="en-US"/>
          </a:p>
        </p:txBody>
      </p:sp>
    </p:spTree>
  </p:cSld>
  <p:clrMapOvr>
    <a:masterClrMapping/>
  </p:clrMapOvr>
  <p:hf sldNum="0" hdr="0" ftr="0" dt="0"/>
</p:sldLayout>
</file>

<file path=ppt/slideLayouts/slideLayout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C5164158-0CE9-4349-B3F5-2F2E57F0D0CB}"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hf sldNum="0" hdr="0" ftr="0" dt="0"/>
</p:sldLayout>
</file>

<file path=ppt/slideLayouts/slideLayout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C5164158-0CE9-4349-B3F5-2F2E57F0D0C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49"/>
            <a:ext cx="4011084" cy="1162051"/>
          </a:xfrm>
        </p:spPr>
        <p:txBody>
          <a:bodyPr anchor="b"/>
          <a:lstStyle>
            <a:lvl1pPr algn="l">
              <a:defRPr sz="2665" b="1"/>
            </a:lvl1pPr>
          </a:lstStyle>
          <a:p>
            <a:r>
              <a:rPr lang="en-US"/>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4265"/>
            </a:lvl1pPr>
            <a:lvl2pPr>
              <a:defRPr sz="3735"/>
            </a:lvl2pPr>
            <a:lvl3pPr>
              <a:defRPr sz="3200"/>
            </a:lvl3pPr>
            <a:lvl4pPr>
              <a:defRPr sz="2665"/>
            </a:lvl4pPr>
            <a:lvl5pPr>
              <a:defRPr sz="2665"/>
            </a:lvl5pPr>
            <a:lvl6pPr>
              <a:defRPr sz="2665"/>
            </a:lvl6pPr>
            <a:lvl7pPr>
              <a:defRPr sz="2665"/>
            </a:lvl7pPr>
            <a:lvl8pPr>
              <a:defRPr sz="2665"/>
            </a:lvl8pPr>
            <a:lvl9pPr>
              <a:defRPr sz="2665"/>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5164158-0CE9-4349-B3F5-2F2E57F0D0CB}"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9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53074F12-AA26-4AC8-9962-C36BB8F32554}" type="datetimeFigureOut">
              <a:rPr lang="en-US" smtClean="0"/>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fld>
            <a:endParaRPr lang="en-US"/>
          </a:p>
        </p:txBody>
      </p:sp>
    </p:spTree>
  </p:cSld>
  <p:clrMapOvr>
    <a:masterClrMapping/>
  </p:clrMapOvr>
  <p:hf sldNum="0"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9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FDE934FF-F4E1-47C5-9CA5-30A81DDE2BE4}"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9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E934FF-F4E1-47C5-9CA5-30A81DDE2BE4}"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hf sldNum="0" hdr="0" ftr="0" dt="0"/>
</p:sldLayout>
</file>

<file path=ppt/slideLayouts/slideLayout9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C5164158-0CE9-4349-B3F5-2F2E57F0D0CB}"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Layouts/slideLayout9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FDE934FF-F4E1-47C5-9CA5-30A81DDE2BE4}"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hf sldNum="0" hdr="0" ftr="0" dt="0"/>
</p:sldLayout>
</file>

<file path=ppt/slideLayouts/slideLayout9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C5164158-0CE9-4349-B3F5-2F2E57F0D0C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259CC6-7B72-4137-928D-D85C24DCBB66}"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4.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image" Target="../media/image5.jpeg"/><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2.xml"/><Relationship Id="rId8" Type="http://schemas.openxmlformats.org/officeDocument/2006/relationships/slideLayout" Target="../slideLayouts/slideLayout31.xml"/><Relationship Id="rId7" Type="http://schemas.openxmlformats.org/officeDocument/2006/relationships/slideLayout" Target="../slideLayouts/slideLayout30.xml"/><Relationship Id="rId6" Type="http://schemas.openxmlformats.org/officeDocument/2006/relationships/slideLayout" Target="../slideLayouts/slideLayout29.xml"/><Relationship Id="rId5" Type="http://schemas.openxmlformats.org/officeDocument/2006/relationships/slideLayout" Target="../slideLayouts/slideLayout28.xml"/><Relationship Id="rId4" Type="http://schemas.openxmlformats.org/officeDocument/2006/relationships/slideLayout" Target="../slideLayouts/slideLayout27.xml"/><Relationship Id="rId3" Type="http://schemas.openxmlformats.org/officeDocument/2006/relationships/slideLayout" Target="../slideLayouts/slideLayout26.xml"/><Relationship Id="rId2" Type="http://schemas.openxmlformats.org/officeDocument/2006/relationships/slideLayout" Target="../slideLayouts/slideLayout25.xml"/><Relationship Id="rId12" Type="http://schemas.openxmlformats.org/officeDocument/2006/relationships/theme" Target="../theme/theme3.xml"/><Relationship Id="rId11" Type="http://schemas.openxmlformats.org/officeDocument/2006/relationships/slideLayout" Target="../slideLayouts/slideLayout34.xml"/><Relationship Id="rId10" Type="http://schemas.openxmlformats.org/officeDocument/2006/relationships/slideLayout" Target="../slideLayouts/slideLayout33.xml"/><Relationship Id="rId1" Type="http://schemas.openxmlformats.org/officeDocument/2006/relationships/slideLayout" Target="../slideLayouts/slideLayout24.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3.xml"/><Relationship Id="rId8" Type="http://schemas.openxmlformats.org/officeDocument/2006/relationships/slideLayout" Target="../slideLayouts/slideLayout42.xml"/><Relationship Id="rId7" Type="http://schemas.openxmlformats.org/officeDocument/2006/relationships/slideLayout" Target="../slideLayouts/slideLayout41.xml"/><Relationship Id="rId6" Type="http://schemas.openxmlformats.org/officeDocument/2006/relationships/slideLayout" Target="../slideLayouts/slideLayout40.xml"/><Relationship Id="rId5" Type="http://schemas.openxmlformats.org/officeDocument/2006/relationships/slideLayout" Target="../slideLayouts/slideLayout39.xml"/><Relationship Id="rId4" Type="http://schemas.openxmlformats.org/officeDocument/2006/relationships/slideLayout" Target="../slideLayouts/slideLayout38.xml"/><Relationship Id="rId3" Type="http://schemas.openxmlformats.org/officeDocument/2006/relationships/slideLayout" Target="../slideLayouts/slideLayout37.xml"/><Relationship Id="rId2" Type="http://schemas.openxmlformats.org/officeDocument/2006/relationships/slideLayout" Target="../slideLayouts/slideLayout36.xml"/><Relationship Id="rId13" Type="http://schemas.openxmlformats.org/officeDocument/2006/relationships/theme" Target="../theme/theme4.xml"/><Relationship Id="rId12" Type="http://schemas.openxmlformats.org/officeDocument/2006/relationships/image" Target="../media/image5.jpeg"/><Relationship Id="rId11" Type="http://schemas.openxmlformats.org/officeDocument/2006/relationships/slideLayout" Target="../slideLayouts/slideLayout45.xml"/><Relationship Id="rId10" Type="http://schemas.openxmlformats.org/officeDocument/2006/relationships/slideLayout" Target="../slideLayouts/slideLayout44.xml"/><Relationship Id="rId1" Type="http://schemas.openxmlformats.org/officeDocument/2006/relationships/slideLayout" Target="../slideLayouts/slideLayout35.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4.xml"/><Relationship Id="rId8" Type="http://schemas.openxmlformats.org/officeDocument/2006/relationships/slideLayout" Target="../slideLayouts/slideLayout53.xml"/><Relationship Id="rId7" Type="http://schemas.openxmlformats.org/officeDocument/2006/relationships/slideLayout" Target="../slideLayouts/slideLayout52.xml"/><Relationship Id="rId6" Type="http://schemas.openxmlformats.org/officeDocument/2006/relationships/slideLayout" Target="../slideLayouts/slideLayout51.xml"/><Relationship Id="rId5" Type="http://schemas.openxmlformats.org/officeDocument/2006/relationships/slideLayout" Target="../slideLayouts/slideLayout50.xml"/><Relationship Id="rId4" Type="http://schemas.openxmlformats.org/officeDocument/2006/relationships/slideLayout" Target="../slideLayouts/slideLayout49.xml"/><Relationship Id="rId3" Type="http://schemas.openxmlformats.org/officeDocument/2006/relationships/slideLayout" Target="../slideLayouts/slideLayout48.xml"/><Relationship Id="rId2" Type="http://schemas.openxmlformats.org/officeDocument/2006/relationships/slideLayout" Target="../slideLayouts/slideLayout47.xml"/><Relationship Id="rId12" Type="http://schemas.openxmlformats.org/officeDocument/2006/relationships/theme" Target="../theme/theme5.xml"/><Relationship Id="rId11" Type="http://schemas.openxmlformats.org/officeDocument/2006/relationships/slideLayout" Target="../slideLayouts/slideLayout56.xml"/><Relationship Id="rId10" Type="http://schemas.openxmlformats.org/officeDocument/2006/relationships/slideLayout" Target="../slideLayouts/slideLayout55.xml"/><Relationship Id="rId1" Type="http://schemas.openxmlformats.org/officeDocument/2006/relationships/slideLayout" Target="../slideLayouts/slideLayout46.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65.xml"/><Relationship Id="rId8" Type="http://schemas.openxmlformats.org/officeDocument/2006/relationships/slideLayout" Target="../slideLayouts/slideLayout64.xml"/><Relationship Id="rId7" Type="http://schemas.openxmlformats.org/officeDocument/2006/relationships/slideLayout" Target="../slideLayouts/slideLayout63.xml"/><Relationship Id="rId6" Type="http://schemas.openxmlformats.org/officeDocument/2006/relationships/slideLayout" Target="../slideLayouts/slideLayout62.xml"/><Relationship Id="rId5" Type="http://schemas.openxmlformats.org/officeDocument/2006/relationships/slideLayout" Target="../slideLayouts/slideLayout61.xml"/><Relationship Id="rId4" Type="http://schemas.openxmlformats.org/officeDocument/2006/relationships/slideLayout" Target="../slideLayouts/slideLayout60.xml"/><Relationship Id="rId3" Type="http://schemas.openxmlformats.org/officeDocument/2006/relationships/slideLayout" Target="../slideLayouts/slideLayout59.xml"/><Relationship Id="rId2" Type="http://schemas.openxmlformats.org/officeDocument/2006/relationships/slideLayout" Target="../slideLayouts/slideLayout58.xml"/><Relationship Id="rId13" Type="http://schemas.openxmlformats.org/officeDocument/2006/relationships/theme" Target="../theme/theme6.xml"/><Relationship Id="rId12" Type="http://schemas.openxmlformats.org/officeDocument/2006/relationships/image" Target="../media/image5.jpeg"/><Relationship Id="rId11" Type="http://schemas.openxmlformats.org/officeDocument/2006/relationships/slideLayout" Target="../slideLayouts/slideLayout67.xml"/><Relationship Id="rId10" Type="http://schemas.openxmlformats.org/officeDocument/2006/relationships/slideLayout" Target="../slideLayouts/slideLayout66.xml"/><Relationship Id="rId1" Type="http://schemas.openxmlformats.org/officeDocument/2006/relationships/slideLayout" Target="../slideLayouts/slideLayout57.xml"/></Relationships>
</file>

<file path=ppt/slideMasters/_rels/slideMaster7.xml.rels><?xml version="1.0" encoding="UTF-8" standalone="yes"?>
<Relationships xmlns="http://schemas.openxmlformats.org/package/2006/relationships"><Relationship Id="rId9" Type="http://schemas.openxmlformats.org/officeDocument/2006/relationships/slideLayout" Target="../slideLayouts/slideLayout76.xml"/><Relationship Id="rId8" Type="http://schemas.openxmlformats.org/officeDocument/2006/relationships/slideLayout" Target="../slideLayouts/slideLayout75.xml"/><Relationship Id="rId7" Type="http://schemas.openxmlformats.org/officeDocument/2006/relationships/slideLayout" Target="../slideLayouts/slideLayout74.xml"/><Relationship Id="rId6" Type="http://schemas.openxmlformats.org/officeDocument/2006/relationships/slideLayout" Target="../slideLayouts/slideLayout73.xml"/><Relationship Id="rId5" Type="http://schemas.openxmlformats.org/officeDocument/2006/relationships/slideLayout" Target="../slideLayouts/slideLayout72.xml"/><Relationship Id="rId4" Type="http://schemas.openxmlformats.org/officeDocument/2006/relationships/slideLayout" Target="../slideLayouts/slideLayout71.xml"/><Relationship Id="rId3" Type="http://schemas.openxmlformats.org/officeDocument/2006/relationships/slideLayout" Target="../slideLayouts/slideLayout70.xml"/><Relationship Id="rId2" Type="http://schemas.openxmlformats.org/officeDocument/2006/relationships/slideLayout" Target="../slideLayouts/slideLayout69.xml"/><Relationship Id="rId12" Type="http://schemas.openxmlformats.org/officeDocument/2006/relationships/theme" Target="../theme/theme7.xml"/><Relationship Id="rId11" Type="http://schemas.openxmlformats.org/officeDocument/2006/relationships/slideLayout" Target="../slideLayouts/slideLayout78.xml"/><Relationship Id="rId10" Type="http://schemas.openxmlformats.org/officeDocument/2006/relationships/slideLayout" Target="../slideLayouts/slideLayout77.xml"/><Relationship Id="rId1" Type="http://schemas.openxmlformats.org/officeDocument/2006/relationships/slideLayout" Target="../slideLayouts/slideLayout68.xml"/></Relationships>
</file>

<file path=ppt/slideMasters/_rels/slideMaster8.xml.rels><?xml version="1.0" encoding="UTF-8" standalone="yes"?>
<Relationships xmlns="http://schemas.openxmlformats.org/package/2006/relationships"><Relationship Id="rId9" Type="http://schemas.openxmlformats.org/officeDocument/2006/relationships/slideLayout" Target="../slideLayouts/slideLayout87.xml"/><Relationship Id="rId8" Type="http://schemas.openxmlformats.org/officeDocument/2006/relationships/slideLayout" Target="../slideLayouts/slideLayout86.xml"/><Relationship Id="rId7" Type="http://schemas.openxmlformats.org/officeDocument/2006/relationships/slideLayout" Target="../slideLayouts/slideLayout85.xml"/><Relationship Id="rId6" Type="http://schemas.openxmlformats.org/officeDocument/2006/relationships/slideLayout" Target="../slideLayouts/slideLayout84.xml"/><Relationship Id="rId5" Type="http://schemas.openxmlformats.org/officeDocument/2006/relationships/slideLayout" Target="../slideLayouts/slideLayout83.xml"/><Relationship Id="rId4" Type="http://schemas.openxmlformats.org/officeDocument/2006/relationships/slideLayout" Target="../slideLayouts/slideLayout82.xml"/><Relationship Id="rId3" Type="http://schemas.openxmlformats.org/officeDocument/2006/relationships/slideLayout" Target="../slideLayouts/slideLayout81.xml"/><Relationship Id="rId2" Type="http://schemas.openxmlformats.org/officeDocument/2006/relationships/slideLayout" Target="../slideLayouts/slideLayout80.xml"/><Relationship Id="rId12" Type="http://schemas.openxmlformats.org/officeDocument/2006/relationships/theme" Target="../theme/theme8.xml"/><Relationship Id="rId11" Type="http://schemas.openxmlformats.org/officeDocument/2006/relationships/slideLayout" Target="../slideLayouts/slideLayout89.xml"/><Relationship Id="rId10" Type="http://schemas.openxmlformats.org/officeDocument/2006/relationships/slideLayout" Target="../slideLayouts/slideLayout88.xml"/><Relationship Id="rId1" Type="http://schemas.openxmlformats.org/officeDocument/2006/relationships/slideLayout" Target="../slideLayouts/slideLayout79.xml"/></Relationships>
</file>

<file path=ppt/slideMasters/_rels/slideMaster9.xml.rels><?xml version="1.0" encoding="UTF-8" standalone="yes"?>
<Relationships xmlns="http://schemas.openxmlformats.org/package/2006/relationships"><Relationship Id="rId9" Type="http://schemas.openxmlformats.org/officeDocument/2006/relationships/slideLayout" Target="../slideLayouts/slideLayout98.xml"/><Relationship Id="rId8" Type="http://schemas.openxmlformats.org/officeDocument/2006/relationships/slideLayout" Target="../slideLayouts/slideLayout97.xml"/><Relationship Id="rId7" Type="http://schemas.openxmlformats.org/officeDocument/2006/relationships/slideLayout" Target="../slideLayouts/slideLayout96.xml"/><Relationship Id="rId6" Type="http://schemas.openxmlformats.org/officeDocument/2006/relationships/slideLayout" Target="../slideLayouts/slideLayout95.xml"/><Relationship Id="rId5" Type="http://schemas.openxmlformats.org/officeDocument/2006/relationships/slideLayout" Target="../slideLayouts/slideLayout94.xml"/><Relationship Id="rId4" Type="http://schemas.openxmlformats.org/officeDocument/2006/relationships/slideLayout" Target="../slideLayouts/slideLayout93.xml"/><Relationship Id="rId3" Type="http://schemas.openxmlformats.org/officeDocument/2006/relationships/slideLayout" Target="../slideLayouts/slideLayout92.xml"/><Relationship Id="rId2" Type="http://schemas.openxmlformats.org/officeDocument/2006/relationships/slideLayout" Target="../slideLayouts/slideLayout91.xml"/><Relationship Id="rId12" Type="http://schemas.openxmlformats.org/officeDocument/2006/relationships/theme" Target="../theme/theme9.xml"/><Relationship Id="rId11" Type="http://schemas.openxmlformats.org/officeDocument/2006/relationships/slideLayout" Target="../slideLayouts/slideLayout100.xml"/><Relationship Id="rId10" Type="http://schemas.openxmlformats.org/officeDocument/2006/relationships/slideLayout" Target="../slideLayouts/slideLayout99.xml"/><Relationship Id="rId1" Type="http://schemas.openxmlformats.org/officeDocument/2006/relationships/slideLayout" Target="../slideLayouts/slideLayout9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7" name="TextBox 6"/>
          <p:cNvSpPr txBox="1"/>
          <p:nvPr/>
        </p:nvSpPr>
        <p:spPr>
          <a:xfrm>
            <a:off x="-12200" y="6951663"/>
            <a:ext cx="11186167" cy="665480"/>
          </a:xfrm>
          <a:prstGeom prst="rect">
            <a:avLst/>
          </a:prstGeom>
          <a:noFill/>
        </p:spPr>
        <p:txBody>
          <a:bodyPr wrap="square" rtlCol="0">
            <a:spAutoFit/>
          </a:bodyPr>
          <a:lstStyle/>
          <a:p>
            <a:r>
              <a:rPr lang="en-US" sz="1865" dirty="0">
                <a:solidFill>
                  <a:schemeClr val="bg1">
                    <a:lumMod val="65000"/>
                  </a:schemeClr>
                </a:solidFill>
              </a:rPr>
              <a:t>This presentation uses a free template provided by FPPT.com</a:t>
            </a:r>
            <a:endParaRPr lang="en-US" sz="1865" dirty="0">
              <a:solidFill>
                <a:schemeClr val="bg1">
                  <a:lumMod val="65000"/>
                </a:schemeClr>
              </a:solidFill>
            </a:endParaRPr>
          </a:p>
          <a:p>
            <a:r>
              <a:rPr lang="en-US" sz="1865" dirty="0">
                <a:solidFill>
                  <a:schemeClr val="bg1">
                    <a:lumMod val="65000"/>
                  </a:schemeClr>
                </a:solidFill>
              </a:rPr>
              <a:t>www.free-power-point-templates.com</a:t>
            </a:r>
            <a:endParaRPr lang="en-US" sz="1865" dirty="0">
              <a:solidFill>
                <a:schemeClr val="bg1">
                  <a:lumMod val="65000"/>
                </a:scheme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1219200"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9200" rtl="0" eaLnBrk="1" latinLnBrk="0" hangingPunct="1">
        <a:spcBef>
          <a:spcPts val="130"/>
        </a:spcBef>
        <a:buFont typeface="Arial" panose="020B0704020202020204" pitchFamily="34" charset="0"/>
        <a:buChar char="•"/>
        <a:defRPr sz="4265" kern="1200">
          <a:solidFill>
            <a:schemeClr val="tx1"/>
          </a:solidFill>
          <a:latin typeface="+mn-lt"/>
          <a:ea typeface="+mn-ea"/>
          <a:cs typeface="+mn-cs"/>
        </a:defRPr>
      </a:lvl1pPr>
      <a:lvl2pPr marL="990600" indent="-381000" algn="l" defTabSz="1219200" rtl="0" eaLnBrk="1" latinLnBrk="0" hangingPunct="1">
        <a:spcBef>
          <a:spcPts val="130"/>
        </a:spcBef>
        <a:buFont typeface="Arial" panose="020B0704020202020204" pitchFamily="34" charset="0"/>
        <a:buChar char="–"/>
        <a:defRPr sz="3735" kern="1200">
          <a:solidFill>
            <a:schemeClr val="tx1"/>
          </a:solidFill>
          <a:latin typeface="+mn-lt"/>
          <a:ea typeface="+mn-ea"/>
          <a:cs typeface="+mn-cs"/>
        </a:defRPr>
      </a:lvl2pPr>
      <a:lvl3pPr marL="1524000" indent="-304800" algn="l" defTabSz="1219200" rtl="0" eaLnBrk="1" latinLnBrk="0" hangingPunct="1">
        <a:spcBef>
          <a:spcPts val="130"/>
        </a:spcBef>
        <a:buFont typeface="Arial" panose="020B07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ts val="130"/>
        </a:spcBef>
        <a:buFont typeface="Arial" panose="020B0704020202020204" pitchFamily="34" charset="0"/>
        <a:buChar char="–"/>
        <a:defRPr sz="2665" kern="1200">
          <a:solidFill>
            <a:schemeClr val="tx1"/>
          </a:solidFill>
          <a:latin typeface="+mn-lt"/>
          <a:ea typeface="+mn-ea"/>
          <a:cs typeface="+mn-cs"/>
        </a:defRPr>
      </a:lvl4pPr>
      <a:lvl5pPr marL="2743200" indent="-304800" algn="l" defTabSz="1219200" rtl="0" eaLnBrk="1" latinLnBrk="0" hangingPunct="1">
        <a:spcBef>
          <a:spcPts val="130"/>
        </a:spcBef>
        <a:buFont typeface="Arial" panose="020B07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ts val="130"/>
        </a:spcBef>
        <a:buFont typeface="Arial" panose="020B07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ts val="130"/>
        </a:spcBef>
        <a:buFont typeface="Arial" panose="020B07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ts val="130"/>
        </a:spcBef>
        <a:buFont typeface="Arial" panose="020B07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ts val="130"/>
        </a:spcBef>
        <a:buFont typeface="Arial" panose="020B0704020202020204" pitchFamily="34" charset="0"/>
        <a:buChar char="•"/>
        <a:defRPr sz="2665" kern="1200">
          <a:solidFill>
            <a:schemeClr val="tx1"/>
          </a:solidFill>
          <a:latin typeface="+mn-lt"/>
          <a:ea typeface="+mn-ea"/>
          <a:cs typeface="+mn-cs"/>
        </a:defRPr>
      </a:lvl9pPr>
    </p:bodyStyle>
    <p:otherStyle>
      <a:defPPr>
        <a:defRPr lang="en-US"/>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ChangeArrowheads="1"/>
          </p:cNvSpPr>
          <p:nvPr/>
        </p:nvSpPr>
        <p:spPr bwMode="auto">
          <a:xfrm>
            <a:off x="2117" y="333375"/>
            <a:ext cx="12192000" cy="100965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pic>
        <p:nvPicPr>
          <p:cNvPr id="1027" name="Picture 3" descr="关系图"/>
          <p:cNvPicPr>
            <a:picLocks noChangeAspect="1"/>
          </p:cNvPicPr>
          <p:nvPr/>
        </p:nvPicPr>
        <p:blipFill>
          <a:blip r:embed="rId12"/>
          <a:srcRect t="1094" r="8122" b="13318"/>
          <a:stretch>
            <a:fillRect/>
          </a:stretch>
        </p:blipFill>
        <p:spPr>
          <a:xfrm>
            <a:off x="7730067" y="4438650"/>
            <a:ext cx="4453467" cy="2333625"/>
          </a:xfrm>
          <a:prstGeom prst="rect">
            <a:avLst/>
          </a:prstGeom>
          <a:noFill/>
          <a:ln w="9525">
            <a:noFill/>
          </a:ln>
        </p:spPr>
      </p:pic>
      <p:sp>
        <p:nvSpPr>
          <p:cNvPr id="1028" name="Rectangle 4"/>
          <p:cNvSpPr/>
          <p:nvPr>
            <p:ph type="title"/>
          </p:nvPr>
        </p:nvSpPr>
        <p:spPr>
          <a:xfrm>
            <a:off x="609600" y="274638"/>
            <a:ext cx="10972800" cy="1143000"/>
          </a:xfrm>
          <a:prstGeom prst="rect">
            <a:avLst/>
          </a:prstGeom>
          <a:noFill/>
          <a:ln w="9525">
            <a:noFill/>
          </a:ln>
        </p:spPr>
        <p:txBody>
          <a:bodyPr anchor="ctr"/>
          <a:p>
            <a:pPr lvl="0"/>
            <a:r>
              <a:rPr lang="en-US" altLang="zh-CN" dirty="0"/>
              <a:t>Click to edit Master title style</a:t>
            </a:r>
            <a:endParaRPr lang="en-US" altLang="zh-CN" dirty="0"/>
          </a:p>
        </p:txBody>
      </p:sp>
      <p:sp>
        <p:nvSpPr>
          <p:cNvPr id="1029" name="Rectangle 5"/>
          <p:cNvSpPr/>
          <p:nvPr>
            <p:ph type="body" idx="1"/>
          </p:nvPr>
        </p:nvSpPr>
        <p:spPr>
          <a:xfrm>
            <a:off x="609600" y="1600200"/>
            <a:ext cx="10972800" cy="4525963"/>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30" name="Rectangle 6"/>
          <p:cNvSpPr>
            <a:spLocks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1" name="Rectangle 7"/>
          <p:cNvSpPr>
            <a:spLocks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2" name="Rectangle 8"/>
          <p:cNvSpPr>
            <a:spLocks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704020202020204" pitchFamily="34" charset="0"/>
          <a:ea typeface="SimSun" pitchFamily="2" charset="-122"/>
        </a:defRPr>
      </a:lvl2pPr>
      <a:lvl3pPr algn="ctr" rtl="0" fontAlgn="base">
        <a:spcBef>
          <a:spcPct val="0"/>
        </a:spcBef>
        <a:spcAft>
          <a:spcPct val="0"/>
        </a:spcAft>
        <a:defRPr sz="4400">
          <a:solidFill>
            <a:schemeClr val="tx2"/>
          </a:solidFill>
          <a:latin typeface="Arial" panose="020B0704020202020204" pitchFamily="34" charset="0"/>
          <a:ea typeface="SimSun" pitchFamily="2" charset="-122"/>
        </a:defRPr>
      </a:lvl3pPr>
      <a:lvl4pPr algn="ctr" rtl="0" fontAlgn="base">
        <a:spcBef>
          <a:spcPct val="0"/>
        </a:spcBef>
        <a:spcAft>
          <a:spcPct val="0"/>
        </a:spcAft>
        <a:defRPr sz="4400">
          <a:solidFill>
            <a:schemeClr val="tx2"/>
          </a:solidFill>
          <a:latin typeface="Arial" panose="020B0704020202020204" pitchFamily="34" charset="0"/>
          <a:ea typeface="SimSun" pitchFamily="2" charset="-122"/>
        </a:defRPr>
      </a:lvl4pPr>
      <a:lvl5pPr algn="ctr" rtl="0" fontAlgn="base">
        <a:spcBef>
          <a:spcPct val="0"/>
        </a:spcBef>
        <a:spcAft>
          <a:spcPct val="0"/>
        </a:spcAft>
        <a:defRPr sz="4400">
          <a:solidFill>
            <a:schemeClr val="tx2"/>
          </a:solidFill>
          <a:latin typeface="Arial" panose="020B0704020202020204" pitchFamily="34" charset="0"/>
          <a:ea typeface="SimSun" pitchFamily="2" charset="-122"/>
        </a:defRPr>
      </a:lvl5pPr>
      <a:lvl6pPr marL="457200" algn="ctr" rtl="0" fontAlgn="base">
        <a:spcBef>
          <a:spcPct val="0"/>
        </a:spcBef>
        <a:spcAft>
          <a:spcPct val="0"/>
        </a:spcAft>
        <a:defRPr sz="4400">
          <a:solidFill>
            <a:schemeClr val="tx2"/>
          </a:solidFill>
          <a:latin typeface="Arial" panose="020B0704020202020204" pitchFamily="34" charset="0"/>
          <a:ea typeface="SimSun" pitchFamily="2" charset="-122"/>
        </a:defRPr>
      </a:lvl6pPr>
      <a:lvl7pPr marL="914400" algn="ctr" rtl="0" fontAlgn="base">
        <a:spcBef>
          <a:spcPct val="0"/>
        </a:spcBef>
        <a:spcAft>
          <a:spcPct val="0"/>
        </a:spcAft>
        <a:defRPr sz="4400">
          <a:solidFill>
            <a:schemeClr val="tx2"/>
          </a:solidFill>
          <a:latin typeface="Arial" panose="020B0704020202020204" pitchFamily="34" charset="0"/>
          <a:ea typeface="SimSun" pitchFamily="2" charset="-122"/>
        </a:defRPr>
      </a:lvl7pPr>
      <a:lvl8pPr marL="1371600" algn="ctr" rtl="0" fontAlgn="base">
        <a:spcBef>
          <a:spcPct val="0"/>
        </a:spcBef>
        <a:spcAft>
          <a:spcPct val="0"/>
        </a:spcAft>
        <a:defRPr sz="4400">
          <a:solidFill>
            <a:schemeClr val="tx2"/>
          </a:solidFill>
          <a:latin typeface="Arial" panose="020B0704020202020204" pitchFamily="34" charset="0"/>
          <a:ea typeface="SimSun" pitchFamily="2" charset="-122"/>
        </a:defRPr>
      </a:lvl8pPr>
      <a:lvl9pPr marL="1828800" algn="ctr" rtl="0" fontAlgn="base">
        <a:spcBef>
          <a:spcPct val="0"/>
        </a:spcBef>
        <a:spcAft>
          <a:spcPct val="0"/>
        </a:spcAft>
        <a:defRPr sz="4400">
          <a:solidFill>
            <a:schemeClr val="tx2"/>
          </a:solidFill>
          <a:latin typeface="Arial" panose="020B0704020202020204" pitchFamily="34" charset="0"/>
          <a:ea typeface="SimSun"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7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2pPr>
      <a:lvl3pPr marL="914400" lvl="2"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3pPr>
      <a:lvl4pPr marL="1371600" lvl="3"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4pPr>
      <a:lvl5pPr marL="1828800" lvl="4"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5pPr>
      <a:lvl6pPr marL="2286000" lvl="5"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6pPr>
      <a:lvl7pPr marL="2743200" lvl="6"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7pPr>
      <a:lvl8pPr marL="3200400" lvl="7"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8pPr>
      <a:lvl9pPr marL="3657600" lvl="8"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ChangeArrowheads="1"/>
          </p:cNvSpPr>
          <p:nvPr/>
        </p:nvSpPr>
        <p:spPr bwMode="auto">
          <a:xfrm>
            <a:off x="2117" y="333375"/>
            <a:ext cx="12192000" cy="100965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pic>
        <p:nvPicPr>
          <p:cNvPr id="1027" name="Picture 3" descr="关系图"/>
          <p:cNvPicPr>
            <a:picLocks noChangeAspect="1"/>
          </p:cNvPicPr>
          <p:nvPr/>
        </p:nvPicPr>
        <p:blipFill>
          <a:blip r:embed="rId12"/>
          <a:srcRect t="1094" r="8122" b="13318"/>
          <a:stretch>
            <a:fillRect/>
          </a:stretch>
        </p:blipFill>
        <p:spPr>
          <a:xfrm>
            <a:off x="7730067" y="4438650"/>
            <a:ext cx="4453467" cy="2333625"/>
          </a:xfrm>
          <a:prstGeom prst="rect">
            <a:avLst/>
          </a:prstGeom>
          <a:noFill/>
          <a:ln w="9525">
            <a:noFill/>
          </a:ln>
        </p:spPr>
      </p:pic>
      <p:sp>
        <p:nvSpPr>
          <p:cNvPr id="1028" name="Rectangle 4"/>
          <p:cNvSpPr/>
          <p:nvPr>
            <p:ph type="title"/>
          </p:nvPr>
        </p:nvSpPr>
        <p:spPr>
          <a:xfrm>
            <a:off x="609600" y="274638"/>
            <a:ext cx="10972800" cy="1143000"/>
          </a:xfrm>
          <a:prstGeom prst="rect">
            <a:avLst/>
          </a:prstGeom>
          <a:noFill/>
          <a:ln w="9525">
            <a:noFill/>
          </a:ln>
        </p:spPr>
        <p:txBody>
          <a:bodyPr anchor="ctr"/>
          <a:p>
            <a:pPr lvl="0"/>
            <a:r>
              <a:rPr lang="en-US" altLang="zh-CN" dirty="0"/>
              <a:t>Click to edit Master title style</a:t>
            </a:r>
            <a:endParaRPr lang="en-US" altLang="zh-CN" dirty="0"/>
          </a:p>
        </p:txBody>
      </p:sp>
      <p:sp>
        <p:nvSpPr>
          <p:cNvPr id="1029" name="Rectangle 5"/>
          <p:cNvSpPr/>
          <p:nvPr>
            <p:ph type="body" idx="1"/>
          </p:nvPr>
        </p:nvSpPr>
        <p:spPr>
          <a:xfrm>
            <a:off x="609600" y="1600200"/>
            <a:ext cx="10972800" cy="4525963"/>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30" name="Rectangle 6"/>
          <p:cNvSpPr>
            <a:spLocks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1" name="Rectangle 7"/>
          <p:cNvSpPr>
            <a:spLocks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2" name="Rectangle 8"/>
          <p:cNvSpPr>
            <a:spLocks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704020202020204" pitchFamily="34" charset="0"/>
          <a:ea typeface="SimSun" pitchFamily="2" charset="-122"/>
        </a:defRPr>
      </a:lvl2pPr>
      <a:lvl3pPr algn="ctr" rtl="0" fontAlgn="base">
        <a:spcBef>
          <a:spcPct val="0"/>
        </a:spcBef>
        <a:spcAft>
          <a:spcPct val="0"/>
        </a:spcAft>
        <a:defRPr sz="4400">
          <a:solidFill>
            <a:schemeClr val="tx2"/>
          </a:solidFill>
          <a:latin typeface="Arial" panose="020B0704020202020204" pitchFamily="34" charset="0"/>
          <a:ea typeface="SimSun" pitchFamily="2" charset="-122"/>
        </a:defRPr>
      </a:lvl3pPr>
      <a:lvl4pPr algn="ctr" rtl="0" fontAlgn="base">
        <a:spcBef>
          <a:spcPct val="0"/>
        </a:spcBef>
        <a:spcAft>
          <a:spcPct val="0"/>
        </a:spcAft>
        <a:defRPr sz="4400">
          <a:solidFill>
            <a:schemeClr val="tx2"/>
          </a:solidFill>
          <a:latin typeface="Arial" panose="020B0704020202020204" pitchFamily="34" charset="0"/>
          <a:ea typeface="SimSun" pitchFamily="2" charset="-122"/>
        </a:defRPr>
      </a:lvl4pPr>
      <a:lvl5pPr algn="ctr" rtl="0" fontAlgn="base">
        <a:spcBef>
          <a:spcPct val="0"/>
        </a:spcBef>
        <a:spcAft>
          <a:spcPct val="0"/>
        </a:spcAft>
        <a:defRPr sz="4400">
          <a:solidFill>
            <a:schemeClr val="tx2"/>
          </a:solidFill>
          <a:latin typeface="Arial" panose="020B0704020202020204" pitchFamily="34" charset="0"/>
          <a:ea typeface="SimSun" pitchFamily="2" charset="-122"/>
        </a:defRPr>
      </a:lvl5pPr>
      <a:lvl6pPr marL="457200" algn="ctr" rtl="0" fontAlgn="base">
        <a:spcBef>
          <a:spcPct val="0"/>
        </a:spcBef>
        <a:spcAft>
          <a:spcPct val="0"/>
        </a:spcAft>
        <a:defRPr sz="4400">
          <a:solidFill>
            <a:schemeClr val="tx2"/>
          </a:solidFill>
          <a:latin typeface="Arial" panose="020B0704020202020204" pitchFamily="34" charset="0"/>
          <a:ea typeface="SimSun" pitchFamily="2" charset="-122"/>
        </a:defRPr>
      </a:lvl6pPr>
      <a:lvl7pPr marL="914400" algn="ctr" rtl="0" fontAlgn="base">
        <a:spcBef>
          <a:spcPct val="0"/>
        </a:spcBef>
        <a:spcAft>
          <a:spcPct val="0"/>
        </a:spcAft>
        <a:defRPr sz="4400">
          <a:solidFill>
            <a:schemeClr val="tx2"/>
          </a:solidFill>
          <a:latin typeface="Arial" panose="020B0704020202020204" pitchFamily="34" charset="0"/>
          <a:ea typeface="SimSun" pitchFamily="2" charset="-122"/>
        </a:defRPr>
      </a:lvl7pPr>
      <a:lvl8pPr marL="1371600" algn="ctr" rtl="0" fontAlgn="base">
        <a:spcBef>
          <a:spcPct val="0"/>
        </a:spcBef>
        <a:spcAft>
          <a:spcPct val="0"/>
        </a:spcAft>
        <a:defRPr sz="4400">
          <a:solidFill>
            <a:schemeClr val="tx2"/>
          </a:solidFill>
          <a:latin typeface="Arial" panose="020B0704020202020204" pitchFamily="34" charset="0"/>
          <a:ea typeface="SimSun" pitchFamily="2" charset="-122"/>
        </a:defRPr>
      </a:lvl8pPr>
      <a:lvl9pPr marL="1828800" algn="ctr" rtl="0" fontAlgn="base">
        <a:spcBef>
          <a:spcPct val="0"/>
        </a:spcBef>
        <a:spcAft>
          <a:spcPct val="0"/>
        </a:spcAft>
        <a:defRPr sz="4400">
          <a:solidFill>
            <a:schemeClr val="tx2"/>
          </a:solidFill>
          <a:latin typeface="Arial" panose="020B0704020202020204" pitchFamily="34" charset="0"/>
          <a:ea typeface="SimSun"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7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2pPr>
      <a:lvl3pPr marL="914400" lvl="2"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3pPr>
      <a:lvl4pPr marL="1371600" lvl="3"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4pPr>
      <a:lvl5pPr marL="1828800" lvl="4"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5pPr>
      <a:lvl6pPr marL="2286000" lvl="5"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6pPr>
      <a:lvl7pPr marL="2743200" lvl="6"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7pPr>
      <a:lvl8pPr marL="3200400" lvl="7"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8pPr>
      <a:lvl9pPr marL="3657600" lvl="8"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ChangeArrowheads="1"/>
          </p:cNvSpPr>
          <p:nvPr/>
        </p:nvSpPr>
        <p:spPr bwMode="auto">
          <a:xfrm>
            <a:off x="2117" y="333375"/>
            <a:ext cx="12192000" cy="100965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pic>
        <p:nvPicPr>
          <p:cNvPr id="1027" name="Picture 3" descr="关系图"/>
          <p:cNvPicPr>
            <a:picLocks noChangeAspect="1"/>
          </p:cNvPicPr>
          <p:nvPr/>
        </p:nvPicPr>
        <p:blipFill>
          <a:blip r:embed="rId12"/>
          <a:srcRect t="1094" r="8122" b="13318"/>
          <a:stretch>
            <a:fillRect/>
          </a:stretch>
        </p:blipFill>
        <p:spPr>
          <a:xfrm>
            <a:off x="7730067" y="4438650"/>
            <a:ext cx="4453467" cy="2333625"/>
          </a:xfrm>
          <a:prstGeom prst="rect">
            <a:avLst/>
          </a:prstGeom>
          <a:noFill/>
          <a:ln w="9525">
            <a:noFill/>
          </a:ln>
        </p:spPr>
      </p:pic>
      <p:sp>
        <p:nvSpPr>
          <p:cNvPr id="1028" name="Rectangle 4"/>
          <p:cNvSpPr/>
          <p:nvPr>
            <p:ph type="title"/>
          </p:nvPr>
        </p:nvSpPr>
        <p:spPr>
          <a:xfrm>
            <a:off x="609600" y="274638"/>
            <a:ext cx="10972800" cy="1143000"/>
          </a:xfrm>
          <a:prstGeom prst="rect">
            <a:avLst/>
          </a:prstGeom>
          <a:noFill/>
          <a:ln w="9525">
            <a:noFill/>
          </a:ln>
        </p:spPr>
        <p:txBody>
          <a:bodyPr anchor="ctr"/>
          <a:p>
            <a:pPr lvl="0"/>
            <a:r>
              <a:rPr lang="en-US" altLang="zh-CN" dirty="0"/>
              <a:t>Click to edit Master title style</a:t>
            </a:r>
            <a:endParaRPr lang="en-US" altLang="zh-CN" dirty="0"/>
          </a:p>
        </p:txBody>
      </p:sp>
      <p:sp>
        <p:nvSpPr>
          <p:cNvPr id="1029" name="Rectangle 5"/>
          <p:cNvSpPr/>
          <p:nvPr>
            <p:ph type="body" idx="1"/>
          </p:nvPr>
        </p:nvSpPr>
        <p:spPr>
          <a:xfrm>
            <a:off x="609600" y="1600200"/>
            <a:ext cx="10972800" cy="4525963"/>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30" name="Rectangle 6"/>
          <p:cNvSpPr>
            <a:spLocks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1" name="Rectangle 7"/>
          <p:cNvSpPr>
            <a:spLocks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2" name="Rectangle 8"/>
          <p:cNvSpPr>
            <a:spLocks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704020202020204" pitchFamily="34" charset="0"/>
          <a:ea typeface="SimSun" pitchFamily="2" charset="-122"/>
        </a:defRPr>
      </a:lvl2pPr>
      <a:lvl3pPr algn="ctr" rtl="0" fontAlgn="base">
        <a:spcBef>
          <a:spcPct val="0"/>
        </a:spcBef>
        <a:spcAft>
          <a:spcPct val="0"/>
        </a:spcAft>
        <a:defRPr sz="4400">
          <a:solidFill>
            <a:schemeClr val="tx2"/>
          </a:solidFill>
          <a:latin typeface="Arial" panose="020B0704020202020204" pitchFamily="34" charset="0"/>
          <a:ea typeface="SimSun" pitchFamily="2" charset="-122"/>
        </a:defRPr>
      </a:lvl3pPr>
      <a:lvl4pPr algn="ctr" rtl="0" fontAlgn="base">
        <a:spcBef>
          <a:spcPct val="0"/>
        </a:spcBef>
        <a:spcAft>
          <a:spcPct val="0"/>
        </a:spcAft>
        <a:defRPr sz="4400">
          <a:solidFill>
            <a:schemeClr val="tx2"/>
          </a:solidFill>
          <a:latin typeface="Arial" panose="020B0704020202020204" pitchFamily="34" charset="0"/>
          <a:ea typeface="SimSun" pitchFamily="2" charset="-122"/>
        </a:defRPr>
      </a:lvl4pPr>
      <a:lvl5pPr algn="ctr" rtl="0" fontAlgn="base">
        <a:spcBef>
          <a:spcPct val="0"/>
        </a:spcBef>
        <a:spcAft>
          <a:spcPct val="0"/>
        </a:spcAft>
        <a:defRPr sz="4400">
          <a:solidFill>
            <a:schemeClr val="tx2"/>
          </a:solidFill>
          <a:latin typeface="Arial" panose="020B0704020202020204" pitchFamily="34" charset="0"/>
          <a:ea typeface="SimSun" pitchFamily="2" charset="-122"/>
        </a:defRPr>
      </a:lvl5pPr>
      <a:lvl6pPr marL="457200" algn="ctr" rtl="0" fontAlgn="base">
        <a:spcBef>
          <a:spcPct val="0"/>
        </a:spcBef>
        <a:spcAft>
          <a:spcPct val="0"/>
        </a:spcAft>
        <a:defRPr sz="4400">
          <a:solidFill>
            <a:schemeClr val="tx2"/>
          </a:solidFill>
          <a:latin typeface="Arial" panose="020B0704020202020204" pitchFamily="34" charset="0"/>
          <a:ea typeface="SimSun" pitchFamily="2" charset="-122"/>
        </a:defRPr>
      </a:lvl6pPr>
      <a:lvl7pPr marL="914400" algn="ctr" rtl="0" fontAlgn="base">
        <a:spcBef>
          <a:spcPct val="0"/>
        </a:spcBef>
        <a:spcAft>
          <a:spcPct val="0"/>
        </a:spcAft>
        <a:defRPr sz="4400">
          <a:solidFill>
            <a:schemeClr val="tx2"/>
          </a:solidFill>
          <a:latin typeface="Arial" panose="020B0704020202020204" pitchFamily="34" charset="0"/>
          <a:ea typeface="SimSun" pitchFamily="2" charset="-122"/>
        </a:defRPr>
      </a:lvl7pPr>
      <a:lvl8pPr marL="1371600" algn="ctr" rtl="0" fontAlgn="base">
        <a:spcBef>
          <a:spcPct val="0"/>
        </a:spcBef>
        <a:spcAft>
          <a:spcPct val="0"/>
        </a:spcAft>
        <a:defRPr sz="4400">
          <a:solidFill>
            <a:schemeClr val="tx2"/>
          </a:solidFill>
          <a:latin typeface="Arial" panose="020B0704020202020204" pitchFamily="34" charset="0"/>
          <a:ea typeface="SimSun" pitchFamily="2" charset="-122"/>
        </a:defRPr>
      </a:lvl8pPr>
      <a:lvl9pPr marL="1828800" algn="ctr" rtl="0" fontAlgn="base">
        <a:spcBef>
          <a:spcPct val="0"/>
        </a:spcBef>
        <a:spcAft>
          <a:spcPct val="0"/>
        </a:spcAft>
        <a:defRPr sz="4400">
          <a:solidFill>
            <a:schemeClr val="tx2"/>
          </a:solidFill>
          <a:latin typeface="Arial" panose="020B0704020202020204" pitchFamily="34" charset="0"/>
          <a:ea typeface="SimSun"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7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2pPr>
      <a:lvl3pPr marL="914400" lvl="2"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3pPr>
      <a:lvl4pPr marL="1371600" lvl="3"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4pPr>
      <a:lvl5pPr marL="1828800" lvl="4"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5pPr>
      <a:lvl6pPr marL="2286000" lvl="5"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6pPr>
      <a:lvl7pPr marL="2743200" lvl="6"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7pPr>
      <a:lvl8pPr marL="3200400" lvl="7"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8pPr>
      <a:lvl9pPr marL="3657600" lvl="8"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7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2pPr>
      <a:lvl3pPr marL="914400" lvl="2"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3pPr>
      <a:lvl4pPr marL="1371600" lvl="3"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4pPr>
      <a:lvl5pPr marL="1828800" lvl="4"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5pPr>
      <a:lvl6pPr marL="2286000" lvl="5"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6pPr>
      <a:lvl7pPr marL="2743200" lvl="6"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7pPr>
      <a:lvl8pPr marL="3200400" lvl="7"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8pPr>
      <a:lvl9pPr marL="3657600" lvl="8"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p:sp>
        <p:nvSpPr>
          <p:cNvPr id="1026" name="Title 1025"/>
          <p:cNvSpPr/>
          <p:nvPr>
            <p:ph type="title"/>
          </p:nvPr>
        </p:nvSpPr>
        <p:spPr>
          <a:xfrm>
            <a:off x="609600" y="274638"/>
            <a:ext cx="10972800" cy="1143000"/>
          </a:xfrm>
          <a:prstGeom prst="rect">
            <a:avLst/>
          </a:prstGeom>
          <a:noFill/>
          <a:ln w="9525">
            <a:noFill/>
          </a:ln>
        </p:spPr>
        <p:txBody>
          <a:bodyPr anchor="ctr"/>
          <a:p>
            <a:pPr lvl="0"/>
            <a:r>
              <a:t>Click to edit Master title style</a:t>
            </a:r>
          </a:p>
        </p:txBody>
      </p:sp>
      <p:sp>
        <p:nvSpPr>
          <p:cNvPr id="1027" name="Text Placeholder 1026"/>
          <p:cNvSpPr/>
          <p:nvPr>
            <p:ph type="body" idx="1"/>
          </p:nvPr>
        </p:nvSpPr>
        <p:spPr>
          <a:xfrm>
            <a:off x="609600" y="1600200"/>
            <a:ext cx="10972800" cy="4525963"/>
          </a:xfrm>
          <a:prstGeom prst="rect">
            <a:avLst/>
          </a:prstGeom>
          <a:noFill/>
          <a:ln w="9525">
            <a:noFill/>
          </a:ln>
        </p:spPr>
        <p:txBody>
          <a:bodyPr/>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p:nvPr>
            <p:ph type="dt" sz="half" idx="2"/>
          </p:nvPr>
        </p:nvSpPr>
        <p:spPr>
          <a:xfrm>
            <a:off x="609600" y="6245225"/>
            <a:ext cx="2844800" cy="476250"/>
          </a:xfrm>
          <a:prstGeom prst="rect">
            <a:avLst/>
          </a:prstGeom>
          <a:noFill/>
          <a:ln w="9525">
            <a:noFill/>
          </a:ln>
        </p:spPr>
        <p:txBody>
          <a:bodyPr/>
          <a:lstStyle>
            <a:lvl1pPr>
              <a:defRPr sz="140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29" name="Footer Placeholder 1028"/>
          <p:cNvSpPr/>
          <p:nvPr>
            <p:ph type="ftr" sz="quarter" idx="3"/>
          </p:nvPr>
        </p:nvSpPr>
        <p:spPr>
          <a:xfrm>
            <a:off x="4165600" y="6245225"/>
            <a:ext cx="3860800" cy="476250"/>
          </a:xfrm>
          <a:prstGeom prst="rect">
            <a:avLst/>
          </a:prstGeom>
          <a:noFill/>
          <a:ln w="9525">
            <a:noFill/>
          </a:ln>
        </p:spPr>
        <p:txBody>
          <a:bodyPr/>
          <a:lstStyle>
            <a:lvl1pPr algn="ctr">
              <a:defRPr sz="140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
        <p:nvSpPr>
          <p:cNvPr id="1030" name="Slide Number Placeholder 1029"/>
          <p:cNvSpPr/>
          <p:nvPr>
            <p:ph type="sldNum" sz="quarter" idx="4"/>
          </p:nvPr>
        </p:nvSpPr>
        <p:spPr>
          <a:xfrm>
            <a:off x="8737600" y="6245225"/>
            <a:ext cx="2844800" cy="476250"/>
          </a:xfrm>
          <a:prstGeom prst="rect">
            <a:avLst/>
          </a:prstGeom>
          <a:noFill/>
          <a:ln w="9525">
            <a:noFill/>
          </a:ln>
        </p:spPr>
        <p:txBody>
          <a:bodyPr/>
          <a:lstStyle>
            <a:lvl1pPr algn="r">
              <a:defRPr sz="1400"/>
            </a:lvl1pPr>
          </a:lstStyle>
          <a:p>
            <a:pPr marL="0" marR="0" lvl="0" indent="0" algn="r" defTabSz="914400" rtl="0" eaLnBrk="1" fontAlgn="base" latinLnBrk="0" hangingPunct="1">
              <a:lnSpc>
                <a:spcPct val="100000"/>
              </a:lnSpc>
              <a:spcBef>
                <a:spcPct val="0"/>
              </a:spcBef>
              <a:spcAft>
                <a:spcPct val="0"/>
              </a:spcAft>
              <a:buClrTx/>
              <a:buSzTx/>
              <a:buFontTx/>
              <a:buNone/>
              <a:defRPr/>
            </a:pPr>
            <a:fld id="{897D7747-D9D0-4222-AE01-C647B9939E3B}" type="slidenum">
              <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704020202020204" pitchFamily="34" charset="0"/>
              <a:ea typeface="SimSun" pitchFamily="2" charset="-122"/>
              <a:cs typeface="+mn-cs"/>
            </a:endParaRPr>
          </a:p>
        </p:txBody>
      </p:sp>
    </p:spTree>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7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2pPr>
      <a:lvl3pPr marL="914400" lvl="2"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3pPr>
      <a:lvl4pPr marL="1371600" lvl="3"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4pPr>
      <a:lvl5pPr marL="1828800" lvl="4"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5pPr>
      <a:lvl6pPr marL="2286000" lvl="5"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6pPr>
      <a:lvl7pPr marL="2743200" lvl="6"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7pPr>
      <a:lvl8pPr marL="3200400" lvl="7"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8pPr>
      <a:lvl9pPr marL="3657600" lvl="8" indent="0" algn="l" defTabSz="914400" eaLnBrk="1" fontAlgn="base" latinLnBrk="0" hangingPunct="1">
        <a:lnSpc>
          <a:spcPct val="100000"/>
        </a:lnSpc>
        <a:spcBef>
          <a:spcPct val="0"/>
        </a:spcBef>
        <a:spcAft>
          <a:spcPct val="0"/>
        </a:spcAft>
        <a:buFont typeface="Arial" panose="020B0704020202020204" pitchFamily="34" charset="0"/>
        <a:buNone/>
        <a:defRPr b="0" i="0" u="none" kern="1200" baseline="0">
          <a:solidFill>
            <a:schemeClr val="tx1"/>
          </a:solidFill>
          <a:latin typeface="Arial" panose="020B0704020202020204" pitchFamily="34" charset="0"/>
          <a:ea typeface="Arial" panose="020B0704020202020204" pitchFamily="34" charset="0"/>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image" Target="../media/image11.png"/><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7.xml"/><Relationship Id="rId2" Type="http://schemas.openxmlformats.org/officeDocument/2006/relationships/image" Target="../media/image13.png"/><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47.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9.xml"/><Relationship Id="rId1"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9.xml"/><Relationship Id="rId2" Type="http://schemas.openxmlformats.org/officeDocument/2006/relationships/tags" Target="../tags/tag3.xml"/><Relationship Id="rId1" Type="http://schemas.openxmlformats.org/officeDocument/2006/relationships/tags" Target="../tags/tag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69.xml"/><Relationship Id="rId1" Type="http://schemas.openxmlformats.org/officeDocument/2006/relationships/image" Target="../media/image7.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69.xml"/><Relationship Id="rId1" Type="http://schemas.openxmlformats.org/officeDocument/2006/relationships/tags" Target="../tags/tag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9.xml"/><Relationship Id="rId2" Type="http://schemas.openxmlformats.org/officeDocument/2006/relationships/image" Target="../media/image18.png"/><Relationship Id="rId1" Type="http://schemas.openxmlformats.org/officeDocument/2006/relationships/image" Target="../media/image7.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69.xml"/><Relationship Id="rId1" Type="http://schemas.openxmlformats.org/officeDocument/2006/relationships/image" Target="../media/image1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91.xml"/><Relationship Id="rId1" Type="http://schemas.openxmlformats.org/officeDocument/2006/relationships/image" Target="../media/image20.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5.xml"/><Relationship Id="rId1" Type="http://schemas.openxmlformats.org/officeDocument/2006/relationships/image" Target="../media/image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7.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 name="Title 11"/>
          <p:cNvSpPr>
            <a:spLocks noGrp="1"/>
          </p:cNvSpPr>
          <p:nvPr>
            <p:ph type="ctrTitle"/>
          </p:nvPr>
        </p:nvSpPr>
        <p:spPr>
          <a:xfrm>
            <a:off x="5591810" y="975995"/>
            <a:ext cx="6128385" cy="1188720"/>
          </a:xfrm>
        </p:spPr>
        <p:txBody>
          <a:bodyPr>
            <a:normAutofit/>
            <a:scene3d>
              <a:camera prst="orthographicFront"/>
              <a:lightRig rig="threePt" dir="t"/>
            </a:scene3d>
          </a:bodyPr>
          <a:p>
            <a:r>
              <a:rPr lang="en-US" sz="7200">
                <a:solidFill>
                  <a:schemeClr val="tx1"/>
                </a:solidFill>
                <a:effectLst>
                  <a:outerShdw blurRad="38100" dist="19050" dir="2700000" algn="tl" rotWithShape="0">
                    <a:schemeClr val="dk1">
                      <a:alpha val="40000"/>
                    </a:schemeClr>
                  </a:outerShdw>
                </a:effectLst>
              </a:rPr>
              <a:t>PROJECT ON</a:t>
            </a:r>
            <a:endParaRPr lang="en-US" sz="7200">
              <a:solidFill>
                <a:schemeClr val="tx1"/>
              </a:solidFill>
              <a:effectLst>
                <a:outerShdw blurRad="38100" dist="19050" dir="2700000" algn="tl" rotWithShape="0">
                  <a:schemeClr val="dk1">
                    <a:alpha val="40000"/>
                  </a:schemeClr>
                </a:outerShdw>
              </a:effectLst>
            </a:endParaRPr>
          </a:p>
        </p:txBody>
      </p:sp>
      <p:sp>
        <p:nvSpPr>
          <p:cNvPr id="13" name="Subtitle 12"/>
          <p:cNvSpPr>
            <a:spLocks noGrp="1"/>
          </p:cNvSpPr>
          <p:nvPr>
            <p:ph type="subTitle" idx="1"/>
          </p:nvPr>
        </p:nvSpPr>
        <p:spPr>
          <a:xfrm>
            <a:off x="4429125" y="2045335"/>
            <a:ext cx="7666355" cy="2617470"/>
          </a:xfrm>
        </p:spPr>
        <p:txBody>
          <a:bodyPr>
            <a:noAutofit/>
          </a:bodyPr>
          <a:p>
            <a:r>
              <a:rPr lang="en-US" sz="4000">
                <a:solidFill>
                  <a:schemeClr val="accent6"/>
                </a:solidFill>
                <a:effectLst>
                  <a:outerShdw blurRad="38100" dist="19050" dir="2700000" algn="tl" rotWithShape="0">
                    <a:schemeClr val="dk1">
                      <a:alpha val="40000"/>
                    </a:schemeClr>
                  </a:outerShdw>
                </a:effectLst>
              </a:rPr>
              <a:t>HOUSING PRICE PREDICTION</a:t>
            </a:r>
            <a:endParaRPr lang="en-US" sz="4000">
              <a:solidFill>
                <a:schemeClr val="accent6"/>
              </a:solidFill>
              <a:effectLst>
                <a:outerShdw blurRad="38100" dist="19050" dir="2700000" algn="tl" rotWithShape="0">
                  <a:schemeClr val="dk1">
                    <a:alpha val="40000"/>
                  </a:schemeClr>
                </a:outerShdw>
              </a:effectLst>
            </a:endParaRPr>
          </a:p>
          <a:p>
            <a:r>
              <a:rPr lang="en-US" sz="2400">
                <a:solidFill>
                  <a:schemeClr val="tx1"/>
                </a:solidFill>
                <a:effectLst>
                  <a:outerShdw blurRad="38100" dist="19050" dir="2700000" algn="tl" rotWithShape="0">
                    <a:schemeClr val="dk1">
                      <a:alpha val="40000"/>
                    </a:schemeClr>
                  </a:outerShdw>
                </a:effectLst>
              </a:rPr>
              <a:t>Submitted By</a:t>
            </a:r>
            <a:endParaRPr lang="en-US" sz="2400">
              <a:solidFill>
                <a:schemeClr val="tx1"/>
              </a:solidFill>
              <a:effectLst>
                <a:outerShdw blurRad="38100" dist="19050" dir="2700000" algn="tl" rotWithShape="0">
                  <a:schemeClr val="dk1">
                    <a:alpha val="40000"/>
                  </a:schemeClr>
                </a:outerShdw>
              </a:effectLst>
            </a:endParaRPr>
          </a:p>
          <a:p>
            <a:r>
              <a:rPr lang="en-US" sz="2400">
                <a:solidFill>
                  <a:schemeClr val="accent2"/>
                </a:solidFill>
                <a:effectLst>
                  <a:outerShdw blurRad="38100" dist="19050" dir="2700000" algn="tl" rotWithShape="0">
                    <a:schemeClr val="dk1">
                      <a:alpha val="40000"/>
                    </a:schemeClr>
                  </a:outerShdw>
                </a:effectLst>
              </a:rPr>
              <a:t>Nimesh Roy</a:t>
            </a:r>
            <a:endParaRPr lang="en-US" sz="2400">
              <a:solidFill>
                <a:schemeClr val="accent2"/>
              </a:solidFill>
              <a:effectLst>
                <a:outerShdw blurRad="38100" dist="19050" dir="2700000" algn="tl" rotWithShape="0">
                  <a:schemeClr val="dk1">
                    <a:alpha val="40000"/>
                  </a:schemeClr>
                </a:outerShdw>
              </a:effectLst>
            </a:endParaRPr>
          </a:p>
        </p:txBody>
      </p:sp>
      <p:pic>
        <p:nvPicPr>
          <p:cNvPr id="14" name="Picture 1"/>
          <p:cNvPicPr>
            <a:picLocks noChangeAspect="1" noChangeArrowheads="1"/>
          </p:cNvPicPr>
          <p:nvPr/>
        </p:nvPicPr>
        <p:blipFill>
          <a:blip r:embed="rId1">
            <a:clrChange>
              <a:clrFrom>
                <a:srgbClr val="000000">
                  <a:alpha val="0"/>
                </a:srgbClr>
              </a:clrFrom>
              <a:clrTo>
                <a:srgbClr val="000000">
                  <a:alpha val="0"/>
                  <a:alpha val="0"/>
                </a:srgbClr>
              </a:clrTo>
            </a:clrChange>
            <a:extLst>
              <a:ext uri="{28A0092B-C50C-407E-A947-70E740481C1C}">
                <a14:useLocalDpi xmlns:a14="http://schemas.microsoft.com/office/drawing/2010/main" val="0"/>
              </a:ext>
            </a:extLst>
          </a:blip>
          <a:srcRect/>
          <a:stretch>
            <a:fillRect/>
          </a:stretch>
        </p:blipFill>
        <p:spPr>
          <a:xfrm>
            <a:off x="-238125" y="-448310"/>
            <a:ext cx="3868420" cy="3891915"/>
          </a:xfrm>
          <a:prstGeom prst="rect">
            <a:avLst/>
          </a:prstGeom>
          <a:noFill/>
          <a:ln>
            <a:noFill/>
          </a:ln>
        </p:spPr>
      </p:pic>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Screen Shot 2022-05-18 at 1.16.45 PM"/>
          <p:cNvPicPr>
            <a:picLocks noChangeAspect="1"/>
          </p:cNvPicPr>
          <p:nvPr/>
        </p:nvPicPr>
        <p:blipFill>
          <a:blip r:embed="rId1"/>
          <a:stretch>
            <a:fillRect/>
          </a:stretch>
        </p:blipFill>
        <p:spPr>
          <a:xfrm>
            <a:off x="-5080" y="7620"/>
            <a:ext cx="12242165" cy="3663950"/>
          </a:xfrm>
          <a:prstGeom prst="rect">
            <a:avLst/>
          </a:prstGeom>
        </p:spPr>
      </p:pic>
      <p:pic>
        <p:nvPicPr>
          <p:cNvPr id="5" name="Picture 4" descr="Screen Shot 2022-05-18 at 1.17.26 PM"/>
          <p:cNvPicPr>
            <a:picLocks noChangeAspect="1"/>
          </p:cNvPicPr>
          <p:nvPr/>
        </p:nvPicPr>
        <p:blipFill>
          <a:blip r:embed="rId2"/>
          <a:stretch>
            <a:fillRect/>
          </a:stretch>
        </p:blipFill>
        <p:spPr>
          <a:xfrm>
            <a:off x="-4445" y="3670935"/>
            <a:ext cx="12390120" cy="3155315"/>
          </a:xfrm>
          <a:prstGeom prst="rect">
            <a:avLst/>
          </a:prstGeom>
        </p:spPr>
      </p:pic>
      <p:sp>
        <p:nvSpPr>
          <p:cNvPr id="6" name="Text Box 5"/>
          <p:cNvSpPr txBox="1"/>
          <p:nvPr/>
        </p:nvSpPr>
        <p:spPr>
          <a:xfrm>
            <a:off x="6692265" y="5996940"/>
            <a:ext cx="5633720" cy="829945"/>
          </a:xfrm>
          <a:prstGeom prst="rect">
            <a:avLst/>
          </a:prstGeom>
          <a:noFill/>
        </p:spPr>
        <p:txBody>
          <a:bodyPr wrap="square" rtlCol="0">
            <a:spAutoFit/>
          </a:bodyPr>
          <a:p>
            <a:r>
              <a:rPr lang="en-US" sz="1200"/>
              <a:t>We have seen heavy skewness in some variables.</a:t>
            </a:r>
            <a:endParaRPr lang="en-US" sz="1200"/>
          </a:p>
          <a:p>
            <a:r>
              <a:rPr lang="en-US" sz="1200">
                <a:sym typeface="+mn-ea"/>
              </a:rPr>
              <a:t> MiscVal   23.065943                                                    PoolArea  13.243711 </a:t>
            </a:r>
            <a:endParaRPr lang="en-US" sz="1200"/>
          </a:p>
          <a:p>
            <a:r>
              <a:rPr lang="en-US" sz="1200"/>
              <a:t> LotArea   10.659285                                                    3SsnPorch   9.770611</a:t>
            </a:r>
            <a:endParaRPr lang="en-US" sz="1200"/>
          </a:p>
          <a:p>
            <a:r>
              <a:rPr lang="en-US" sz="1200"/>
              <a:t>                                      LowQualFinSF   8.666142    </a:t>
            </a:r>
            <a:endParaRPr lang="en-US" sz="12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5" descr="Screen Shot 2022-05-18 at 1.35.04 PM"/>
          <p:cNvPicPr>
            <a:picLocks noChangeAspect="1"/>
          </p:cNvPicPr>
          <p:nvPr/>
        </p:nvPicPr>
        <p:blipFill>
          <a:blip r:embed="rId1"/>
          <a:stretch>
            <a:fillRect/>
          </a:stretch>
        </p:blipFill>
        <p:spPr>
          <a:xfrm>
            <a:off x="-31115" y="22225"/>
            <a:ext cx="12390120" cy="3500755"/>
          </a:xfrm>
          <a:prstGeom prst="rect">
            <a:avLst/>
          </a:prstGeom>
        </p:spPr>
      </p:pic>
      <p:pic>
        <p:nvPicPr>
          <p:cNvPr id="7" name="Picture 6" descr="Screen Shot 2022-05-18 at 1.35.21 PM"/>
          <p:cNvPicPr>
            <a:picLocks noChangeAspect="1"/>
          </p:cNvPicPr>
          <p:nvPr/>
        </p:nvPicPr>
        <p:blipFill>
          <a:blip r:embed="rId2"/>
          <a:stretch>
            <a:fillRect/>
          </a:stretch>
        </p:blipFill>
        <p:spPr>
          <a:xfrm>
            <a:off x="-99060" y="3522980"/>
            <a:ext cx="12390120" cy="338645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100965"/>
            <a:ext cx="10972800" cy="1008380"/>
          </a:xfrm>
        </p:spPr>
        <p:txBody>
          <a:bodyPr/>
          <a:p>
            <a:r>
              <a:rPr lang="en-US" sz="4000" u="sng">
                <a:solidFill>
                  <a:schemeClr val="bg1">
                    <a:lumMod val="65000"/>
                  </a:schemeClr>
                </a:solidFill>
              </a:rPr>
              <a:t>Null Value Imputation on Neumeric Variables</a:t>
            </a:r>
            <a:endParaRPr lang="en-US" sz="4000" u="sng">
              <a:solidFill>
                <a:schemeClr val="bg1">
                  <a:lumMod val="65000"/>
                </a:schemeClr>
              </a:solidFill>
            </a:endParaRPr>
          </a:p>
        </p:txBody>
      </p:sp>
      <p:sp>
        <p:nvSpPr>
          <p:cNvPr id="4" name="Flowchart: Terminator 3"/>
          <p:cNvSpPr/>
          <p:nvPr/>
        </p:nvSpPr>
        <p:spPr>
          <a:xfrm>
            <a:off x="462280" y="1772285"/>
            <a:ext cx="3339465" cy="56324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Flowchart: Terminator 4"/>
          <p:cNvSpPr/>
          <p:nvPr/>
        </p:nvSpPr>
        <p:spPr>
          <a:xfrm>
            <a:off x="462280" y="3441700"/>
            <a:ext cx="3339465" cy="56324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Flowchart: Terminator 5"/>
          <p:cNvSpPr/>
          <p:nvPr/>
        </p:nvSpPr>
        <p:spPr>
          <a:xfrm>
            <a:off x="589280" y="5111115"/>
            <a:ext cx="3339465" cy="56324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1"/>
          <p:nvPr/>
        </p:nvSpPr>
        <p:spPr>
          <a:xfrm>
            <a:off x="697230" y="1852295"/>
            <a:ext cx="2830195" cy="368300"/>
          </a:xfrm>
          <a:prstGeom prst="rect">
            <a:avLst/>
          </a:prstGeom>
          <a:noFill/>
        </p:spPr>
        <p:txBody>
          <a:bodyPr wrap="square" rtlCol="0">
            <a:spAutoFit/>
          </a:bodyPr>
          <a:p>
            <a:r>
              <a:rPr lang="en-US"/>
              <a:t>     LotFrontage      214</a:t>
            </a:r>
            <a:endParaRPr lang="en-US"/>
          </a:p>
        </p:txBody>
      </p:sp>
      <p:sp>
        <p:nvSpPr>
          <p:cNvPr id="8" name="Text Box 7"/>
          <p:cNvSpPr txBox="1"/>
          <p:nvPr/>
        </p:nvSpPr>
        <p:spPr>
          <a:xfrm>
            <a:off x="697230" y="3515360"/>
            <a:ext cx="2856865" cy="368300"/>
          </a:xfrm>
          <a:prstGeom prst="rect">
            <a:avLst/>
          </a:prstGeom>
          <a:noFill/>
        </p:spPr>
        <p:txBody>
          <a:bodyPr wrap="square" rtlCol="0">
            <a:spAutoFit/>
          </a:bodyPr>
          <a:p>
            <a:r>
              <a:rPr lang="en-US"/>
              <a:t>      MasVnrArea         7</a:t>
            </a:r>
            <a:endParaRPr lang="en-US"/>
          </a:p>
        </p:txBody>
      </p:sp>
      <p:sp>
        <p:nvSpPr>
          <p:cNvPr id="9" name="Text Box 8"/>
          <p:cNvSpPr txBox="1"/>
          <p:nvPr/>
        </p:nvSpPr>
        <p:spPr>
          <a:xfrm>
            <a:off x="804545" y="5151755"/>
            <a:ext cx="2910205" cy="368300"/>
          </a:xfrm>
          <a:prstGeom prst="rect">
            <a:avLst/>
          </a:prstGeom>
          <a:noFill/>
        </p:spPr>
        <p:txBody>
          <a:bodyPr wrap="square" rtlCol="0">
            <a:spAutoFit/>
          </a:bodyPr>
          <a:p>
            <a:r>
              <a:rPr lang="en-US"/>
              <a:t>       GarageYrBlt       64</a:t>
            </a:r>
            <a:endParaRPr lang="en-US"/>
          </a:p>
        </p:txBody>
      </p:sp>
      <p:sp>
        <p:nvSpPr>
          <p:cNvPr id="10" name="Oval 9"/>
          <p:cNvSpPr/>
          <p:nvPr/>
        </p:nvSpPr>
        <p:spPr>
          <a:xfrm>
            <a:off x="4586605" y="2234565"/>
            <a:ext cx="3232785" cy="2977515"/>
          </a:xfrm>
          <a:prstGeom prst="ellipse">
            <a:avLst/>
          </a:prstGeom>
          <a:solidFill>
            <a:schemeClr val="tx1"/>
          </a:solidFill>
          <a:effectLst>
            <a:glow rad="1397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Text Box 10"/>
          <p:cNvSpPr txBox="1"/>
          <p:nvPr/>
        </p:nvSpPr>
        <p:spPr>
          <a:xfrm>
            <a:off x="4684395" y="3515360"/>
            <a:ext cx="3037205" cy="368300"/>
          </a:xfrm>
          <a:prstGeom prst="rect">
            <a:avLst/>
          </a:prstGeom>
          <a:noFill/>
        </p:spPr>
        <p:txBody>
          <a:bodyPr wrap="square" rtlCol="0">
            <a:spAutoFit/>
          </a:bodyPr>
          <a:p>
            <a:r>
              <a:rPr lang="en-US">
                <a:solidFill>
                  <a:schemeClr val="bg1"/>
                </a:solidFill>
              </a:rPr>
              <a:t>Random Sample Imputation</a:t>
            </a:r>
            <a:endParaRPr lang="en-US">
              <a:solidFill>
                <a:schemeClr val="bg1"/>
              </a:solidFill>
            </a:endParaRPr>
          </a:p>
        </p:txBody>
      </p:sp>
      <p:sp>
        <p:nvSpPr>
          <p:cNvPr id="13" name="Flowchart: Terminator 12"/>
          <p:cNvSpPr/>
          <p:nvPr/>
        </p:nvSpPr>
        <p:spPr>
          <a:xfrm>
            <a:off x="8242935" y="1772285"/>
            <a:ext cx="3339465" cy="56324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Flowchart: Terminator 13"/>
          <p:cNvSpPr/>
          <p:nvPr/>
        </p:nvSpPr>
        <p:spPr>
          <a:xfrm>
            <a:off x="8408670" y="3441700"/>
            <a:ext cx="3339465" cy="56324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Flowchart: Terminator 14"/>
          <p:cNvSpPr/>
          <p:nvPr/>
        </p:nvSpPr>
        <p:spPr>
          <a:xfrm>
            <a:off x="8435340" y="5212080"/>
            <a:ext cx="3339465" cy="56324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Text Box 15"/>
          <p:cNvSpPr txBox="1"/>
          <p:nvPr/>
        </p:nvSpPr>
        <p:spPr>
          <a:xfrm>
            <a:off x="8435975" y="1865630"/>
            <a:ext cx="3031490" cy="368300"/>
          </a:xfrm>
          <a:prstGeom prst="rect">
            <a:avLst/>
          </a:prstGeom>
          <a:noFill/>
        </p:spPr>
        <p:txBody>
          <a:bodyPr wrap="square" rtlCol="0">
            <a:spAutoFit/>
          </a:bodyPr>
          <a:p>
            <a:r>
              <a:rPr lang="en-US">
                <a:sym typeface="+mn-ea"/>
              </a:rPr>
              <a:t>        LotFrontage      0</a:t>
            </a:r>
            <a:endParaRPr lang="en-US"/>
          </a:p>
        </p:txBody>
      </p:sp>
      <p:sp>
        <p:nvSpPr>
          <p:cNvPr id="17" name="Text Box 16"/>
          <p:cNvSpPr txBox="1"/>
          <p:nvPr/>
        </p:nvSpPr>
        <p:spPr>
          <a:xfrm>
            <a:off x="8629650" y="3515360"/>
            <a:ext cx="2897505" cy="368300"/>
          </a:xfrm>
          <a:prstGeom prst="rect">
            <a:avLst/>
          </a:prstGeom>
          <a:noFill/>
        </p:spPr>
        <p:txBody>
          <a:bodyPr wrap="square" rtlCol="0">
            <a:spAutoFit/>
          </a:bodyPr>
          <a:p>
            <a:r>
              <a:rPr lang="en-US">
                <a:sym typeface="+mn-ea"/>
              </a:rPr>
              <a:t>       MasVnrArea         0</a:t>
            </a:r>
            <a:endParaRPr lang="en-US"/>
          </a:p>
        </p:txBody>
      </p:sp>
      <p:sp>
        <p:nvSpPr>
          <p:cNvPr id="18" name="Text Box 17"/>
          <p:cNvSpPr txBox="1"/>
          <p:nvPr/>
        </p:nvSpPr>
        <p:spPr>
          <a:xfrm>
            <a:off x="8738870" y="5309870"/>
            <a:ext cx="2843530" cy="368300"/>
          </a:xfrm>
          <a:prstGeom prst="rect">
            <a:avLst/>
          </a:prstGeom>
          <a:noFill/>
        </p:spPr>
        <p:txBody>
          <a:bodyPr wrap="square" rtlCol="0">
            <a:spAutoFit/>
          </a:bodyPr>
          <a:p>
            <a:r>
              <a:rPr lang="en-US">
                <a:sym typeface="+mn-ea"/>
              </a:rPr>
              <a:t>       GarageYrBlt       0</a:t>
            </a:r>
            <a:endParaRPr lang="en-US"/>
          </a:p>
        </p:txBody>
      </p:sp>
      <p:cxnSp>
        <p:nvCxnSpPr>
          <p:cNvPr id="19" name="Straight Arrow Connector 18"/>
          <p:cNvCxnSpPr>
            <a:stCxn id="4" idx="3"/>
          </p:cNvCxnSpPr>
          <p:nvPr/>
        </p:nvCxnSpPr>
        <p:spPr>
          <a:xfrm>
            <a:off x="3801745" y="2054225"/>
            <a:ext cx="1106805" cy="790575"/>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20" name="Straight Arrow Connector 19"/>
          <p:cNvCxnSpPr>
            <a:stCxn id="5" idx="3"/>
            <a:endCxn id="10" idx="2"/>
          </p:cNvCxnSpPr>
          <p:nvPr/>
        </p:nvCxnSpPr>
        <p:spPr>
          <a:xfrm>
            <a:off x="3801745" y="3723640"/>
            <a:ext cx="784860" cy="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21" name="Straight Arrow Connector 20"/>
          <p:cNvCxnSpPr>
            <a:stCxn id="6" idx="3"/>
            <a:endCxn id="10" idx="3"/>
          </p:cNvCxnSpPr>
          <p:nvPr/>
        </p:nvCxnSpPr>
        <p:spPr>
          <a:xfrm flipV="1">
            <a:off x="3928745" y="4775835"/>
            <a:ext cx="1131570" cy="61722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22" name="Straight Arrow Connector 21"/>
          <p:cNvCxnSpPr>
            <a:stCxn id="10" idx="7"/>
            <a:endCxn id="13" idx="1"/>
          </p:cNvCxnSpPr>
          <p:nvPr/>
        </p:nvCxnSpPr>
        <p:spPr>
          <a:xfrm flipV="1">
            <a:off x="7345680" y="2054225"/>
            <a:ext cx="897255" cy="616585"/>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23" name="Straight Arrow Connector 22"/>
          <p:cNvCxnSpPr>
            <a:stCxn id="10" idx="6"/>
            <a:endCxn id="14" idx="1"/>
          </p:cNvCxnSpPr>
          <p:nvPr/>
        </p:nvCxnSpPr>
        <p:spPr>
          <a:xfrm>
            <a:off x="7819390" y="3723640"/>
            <a:ext cx="589280" cy="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24" name="Straight Arrow Connector 23"/>
          <p:cNvCxnSpPr/>
          <p:nvPr/>
        </p:nvCxnSpPr>
        <p:spPr>
          <a:xfrm>
            <a:off x="7346315" y="4775835"/>
            <a:ext cx="1089660" cy="718185"/>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33020"/>
            <a:ext cx="10972800" cy="808355"/>
          </a:xfrm>
        </p:spPr>
        <p:txBody>
          <a:bodyPr/>
          <a:p>
            <a:r>
              <a:rPr lang="en-US" sz="4000" u="sng">
                <a:solidFill>
                  <a:schemeClr val="bg1">
                    <a:lumMod val="65000"/>
                  </a:schemeClr>
                </a:solidFill>
              </a:rPr>
              <a:t>Null Value Imputation on Categoric Variables</a:t>
            </a:r>
            <a:endParaRPr lang="en-US" sz="4000" u="sng">
              <a:solidFill>
                <a:schemeClr val="bg1">
                  <a:lumMod val="65000"/>
                </a:schemeClr>
              </a:solidFill>
            </a:endParaRPr>
          </a:p>
        </p:txBody>
      </p:sp>
      <p:sp>
        <p:nvSpPr>
          <p:cNvPr id="4" name="Snip Diagonal Corner Rectangle 3"/>
          <p:cNvSpPr/>
          <p:nvPr/>
        </p:nvSpPr>
        <p:spPr>
          <a:xfrm>
            <a:off x="522605" y="1417955"/>
            <a:ext cx="3997960" cy="2762885"/>
          </a:xfrm>
          <a:prstGeom prst="snip2Diag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Text Box 4"/>
          <p:cNvSpPr txBox="1"/>
          <p:nvPr/>
        </p:nvSpPr>
        <p:spPr>
          <a:xfrm>
            <a:off x="1449705" y="1417955"/>
            <a:ext cx="2895600" cy="2861310"/>
          </a:xfrm>
          <a:prstGeom prst="rect">
            <a:avLst/>
          </a:prstGeom>
          <a:noFill/>
        </p:spPr>
        <p:txBody>
          <a:bodyPr wrap="square" rtlCol="0">
            <a:spAutoFit/>
          </a:bodyPr>
          <a:p>
            <a:r>
              <a:rPr lang="en-US" sz="1200"/>
              <a:t>Alley                          1091</a:t>
            </a:r>
            <a:endParaRPr lang="en-US" sz="1200"/>
          </a:p>
          <a:p>
            <a:r>
              <a:rPr lang="en-US" sz="1200"/>
              <a:t>MasVnrType                7</a:t>
            </a:r>
            <a:endParaRPr lang="en-US" sz="1200"/>
          </a:p>
          <a:p>
            <a:r>
              <a:rPr lang="en-US" sz="1200"/>
              <a:t>BsmtQual                    30</a:t>
            </a:r>
            <a:endParaRPr lang="en-US" sz="1200"/>
          </a:p>
          <a:p>
            <a:r>
              <a:rPr lang="en-US" sz="1200"/>
              <a:t>BsmtCond                   30</a:t>
            </a:r>
            <a:endParaRPr lang="en-US" sz="1200"/>
          </a:p>
          <a:p>
            <a:r>
              <a:rPr lang="en-US" sz="1200"/>
              <a:t>BsmtExposure             31</a:t>
            </a:r>
            <a:endParaRPr lang="en-US" sz="1200"/>
          </a:p>
          <a:p>
            <a:r>
              <a:rPr lang="en-US" sz="1200"/>
              <a:t>BsmtFinType1             30</a:t>
            </a:r>
            <a:endParaRPr lang="en-US" sz="1200"/>
          </a:p>
          <a:p>
            <a:r>
              <a:rPr lang="en-US" sz="1200"/>
              <a:t>BsmtFinType2             31</a:t>
            </a:r>
            <a:endParaRPr lang="en-US" sz="1200"/>
          </a:p>
          <a:p>
            <a:r>
              <a:rPr lang="en-US" sz="1200"/>
              <a:t>FireplaceQu               551</a:t>
            </a:r>
            <a:endParaRPr lang="en-US" sz="1200"/>
          </a:p>
          <a:p>
            <a:r>
              <a:rPr lang="en-US" sz="1200"/>
              <a:t>GarageType                64</a:t>
            </a:r>
            <a:endParaRPr lang="en-US" sz="1200"/>
          </a:p>
          <a:p>
            <a:r>
              <a:rPr lang="en-US" sz="1200"/>
              <a:t>GarageFinish              64</a:t>
            </a:r>
            <a:endParaRPr lang="en-US" sz="1200"/>
          </a:p>
          <a:p>
            <a:r>
              <a:rPr lang="en-US" sz="1200"/>
              <a:t>GarageQual                64</a:t>
            </a:r>
            <a:endParaRPr lang="en-US" sz="1200"/>
          </a:p>
          <a:p>
            <a:r>
              <a:rPr lang="en-US" sz="1200"/>
              <a:t>GarageCond               64</a:t>
            </a:r>
            <a:endParaRPr lang="en-US" sz="1200"/>
          </a:p>
          <a:p>
            <a:r>
              <a:rPr lang="en-US" sz="1200"/>
              <a:t>PoolQC                     1161</a:t>
            </a:r>
            <a:endParaRPr lang="en-US" sz="1200"/>
          </a:p>
          <a:p>
            <a:r>
              <a:rPr lang="en-US" sz="1200"/>
              <a:t>Fence                         931</a:t>
            </a:r>
            <a:endParaRPr lang="en-US" sz="1200"/>
          </a:p>
          <a:p>
            <a:r>
              <a:rPr lang="en-US" sz="1200"/>
              <a:t>MiscFeature              1124</a:t>
            </a:r>
            <a:endParaRPr lang="en-US" sz="1200"/>
          </a:p>
        </p:txBody>
      </p:sp>
      <p:sp>
        <p:nvSpPr>
          <p:cNvPr id="6" name="Snip Diagonal Corner Rectangle 5"/>
          <p:cNvSpPr/>
          <p:nvPr/>
        </p:nvSpPr>
        <p:spPr>
          <a:xfrm>
            <a:off x="7256145" y="3864610"/>
            <a:ext cx="4371975" cy="2896870"/>
          </a:xfrm>
          <a:prstGeom prst="snip2Diag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Text Box 7"/>
          <p:cNvSpPr txBox="1"/>
          <p:nvPr/>
        </p:nvSpPr>
        <p:spPr>
          <a:xfrm>
            <a:off x="8483600" y="3900170"/>
            <a:ext cx="2079625" cy="2861310"/>
          </a:xfrm>
          <a:prstGeom prst="rect">
            <a:avLst/>
          </a:prstGeom>
          <a:noFill/>
        </p:spPr>
        <p:txBody>
          <a:bodyPr wrap="square" rtlCol="0">
            <a:spAutoFit/>
          </a:bodyPr>
          <a:p>
            <a:r>
              <a:rPr lang="en-US" sz="1200">
                <a:sym typeface="+mn-ea"/>
              </a:rPr>
              <a:t>Alley                             0</a:t>
            </a:r>
            <a:endParaRPr lang="en-US" sz="1200"/>
          </a:p>
          <a:p>
            <a:r>
              <a:rPr lang="en-US" sz="1200">
                <a:sym typeface="+mn-ea"/>
              </a:rPr>
              <a:t>MasVnrType                0</a:t>
            </a:r>
            <a:endParaRPr lang="en-US" sz="1200"/>
          </a:p>
          <a:p>
            <a:r>
              <a:rPr lang="en-US" sz="1200">
                <a:sym typeface="+mn-ea"/>
              </a:rPr>
              <a:t>BsmtQual                     0</a:t>
            </a:r>
            <a:endParaRPr lang="en-US" sz="1200"/>
          </a:p>
          <a:p>
            <a:r>
              <a:rPr lang="en-US" sz="1200">
                <a:sym typeface="+mn-ea"/>
              </a:rPr>
              <a:t>BsmtCond                    0</a:t>
            </a:r>
            <a:endParaRPr lang="en-US" sz="1200"/>
          </a:p>
          <a:p>
            <a:r>
              <a:rPr lang="en-US" sz="1200">
                <a:sym typeface="+mn-ea"/>
              </a:rPr>
              <a:t>BsmtExposure              0</a:t>
            </a:r>
            <a:endParaRPr lang="en-US" sz="1200"/>
          </a:p>
          <a:p>
            <a:r>
              <a:rPr lang="en-US" sz="1200">
                <a:sym typeface="+mn-ea"/>
              </a:rPr>
              <a:t>BsmtFinType1              0</a:t>
            </a:r>
            <a:endParaRPr lang="en-US" sz="1200"/>
          </a:p>
          <a:p>
            <a:r>
              <a:rPr lang="en-US" sz="1200">
                <a:sym typeface="+mn-ea"/>
              </a:rPr>
              <a:t>BsmtFinType2              0</a:t>
            </a:r>
            <a:endParaRPr lang="en-US" sz="1200"/>
          </a:p>
          <a:p>
            <a:r>
              <a:rPr lang="en-US" sz="1200">
                <a:sym typeface="+mn-ea"/>
              </a:rPr>
              <a:t>FireplaceQu                  0</a:t>
            </a:r>
            <a:endParaRPr lang="en-US" sz="1200"/>
          </a:p>
          <a:p>
            <a:r>
              <a:rPr lang="en-US" sz="1200">
                <a:sym typeface="+mn-ea"/>
              </a:rPr>
              <a:t>GarageType                  0</a:t>
            </a:r>
            <a:endParaRPr lang="en-US" sz="1200"/>
          </a:p>
          <a:p>
            <a:r>
              <a:rPr lang="en-US" sz="1200">
                <a:sym typeface="+mn-ea"/>
              </a:rPr>
              <a:t>GarageFinish                0</a:t>
            </a:r>
            <a:endParaRPr lang="en-US" sz="1200"/>
          </a:p>
          <a:p>
            <a:r>
              <a:rPr lang="en-US" sz="1200">
                <a:sym typeface="+mn-ea"/>
              </a:rPr>
              <a:t>GarageQual                  0</a:t>
            </a:r>
            <a:endParaRPr lang="en-US" sz="1200"/>
          </a:p>
          <a:p>
            <a:r>
              <a:rPr lang="en-US" sz="1200">
                <a:sym typeface="+mn-ea"/>
              </a:rPr>
              <a:t>GarageCond                 0</a:t>
            </a:r>
            <a:endParaRPr lang="en-US" sz="1200"/>
          </a:p>
          <a:p>
            <a:r>
              <a:rPr lang="en-US" sz="1200">
                <a:sym typeface="+mn-ea"/>
              </a:rPr>
              <a:t>PoolQC                         0</a:t>
            </a:r>
            <a:endParaRPr lang="en-US" sz="1200"/>
          </a:p>
          <a:p>
            <a:r>
              <a:rPr lang="en-US" sz="1200">
                <a:sym typeface="+mn-ea"/>
              </a:rPr>
              <a:t>Fence                            0</a:t>
            </a:r>
            <a:endParaRPr lang="en-US" sz="1200"/>
          </a:p>
          <a:p>
            <a:r>
              <a:rPr lang="en-US" sz="1200">
                <a:sym typeface="+mn-ea"/>
              </a:rPr>
              <a:t>MiscFeature                  0</a:t>
            </a:r>
            <a:endParaRPr lang="en-US" sz="1200"/>
          </a:p>
        </p:txBody>
      </p:sp>
      <p:sp>
        <p:nvSpPr>
          <p:cNvPr id="10" name="Bent Arrow 9"/>
          <p:cNvSpPr/>
          <p:nvPr/>
        </p:nvSpPr>
        <p:spPr>
          <a:xfrm rot="5400000">
            <a:off x="6160770" y="261620"/>
            <a:ext cx="1962150" cy="5243195"/>
          </a:xfrm>
          <a:prstGeom prst="bentArrow">
            <a:avLst/>
          </a:prstGeom>
          <a:solidFill>
            <a:srgbClr val="92D050"/>
          </a:solidFill>
          <a:ln>
            <a:solidFill>
              <a:schemeClr val="accent6"/>
            </a:solidFill>
          </a:ln>
          <a:effectLst>
            <a:glow rad="1016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solidFill>
                <a:schemeClr val="tx1"/>
              </a:solidFill>
            </a:endParaRPr>
          </a:p>
        </p:txBody>
      </p:sp>
      <p:sp>
        <p:nvSpPr>
          <p:cNvPr id="11" name="Text Box 10"/>
          <p:cNvSpPr txBox="1"/>
          <p:nvPr/>
        </p:nvSpPr>
        <p:spPr>
          <a:xfrm>
            <a:off x="5109845" y="1932940"/>
            <a:ext cx="3594735" cy="368300"/>
          </a:xfrm>
          <a:prstGeom prst="rect">
            <a:avLst/>
          </a:prstGeom>
          <a:noFill/>
        </p:spPr>
        <p:txBody>
          <a:bodyPr wrap="square" rtlCol="0">
            <a:spAutoFit/>
          </a:bodyPr>
          <a:p>
            <a:r>
              <a:rPr lang="en-US"/>
              <a:t>              fillna( ) method</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60960"/>
            <a:ext cx="10972800" cy="794385"/>
          </a:xfrm>
        </p:spPr>
        <p:txBody>
          <a:bodyPr/>
          <a:p>
            <a:r>
              <a:rPr lang="en-US" sz="4000" u="sng">
                <a:solidFill>
                  <a:schemeClr val="bg1">
                    <a:lumMod val="65000"/>
                  </a:schemeClr>
                </a:solidFill>
              </a:rPr>
              <a:t>Convert String Values into Neumeric Values</a:t>
            </a:r>
            <a:endParaRPr lang="en-US" sz="4000" u="sng">
              <a:solidFill>
                <a:schemeClr val="bg1">
                  <a:lumMod val="65000"/>
                </a:schemeClr>
              </a:solidFill>
            </a:endParaRPr>
          </a:p>
        </p:txBody>
      </p:sp>
      <p:pic>
        <p:nvPicPr>
          <p:cNvPr id="4" name="Picture 3" descr="Screen Shot 2022-05-18 at 10.50.10 PM"/>
          <p:cNvPicPr>
            <a:picLocks noChangeAspect="1"/>
          </p:cNvPicPr>
          <p:nvPr/>
        </p:nvPicPr>
        <p:blipFill>
          <a:blip r:embed="rId1"/>
          <a:stretch>
            <a:fillRect/>
          </a:stretch>
        </p:blipFill>
        <p:spPr>
          <a:xfrm>
            <a:off x="128270" y="855345"/>
            <a:ext cx="11989435" cy="1776730"/>
          </a:xfrm>
          <a:prstGeom prst="rect">
            <a:avLst/>
          </a:prstGeom>
        </p:spPr>
      </p:pic>
      <p:pic>
        <p:nvPicPr>
          <p:cNvPr id="5" name="Picture 4" descr="Screen Shot 2022-05-18 at 10.51.40 PM"/>
          <p:cNvPicPr>
            <a:picLocks noChangeAspect="1"/>
          </p:cNvPicPr>
          <p:nvPr/>
        </p:nvPicPr>
        <p:blipFill>
          <a:blip r:embed="rId2"/>
          <a:stretch>
            <a:fillRect/>
          </a:stretch>
        </p:blipFill>
        <p:spPr>
          <a:xfrm>
            <a:off x="128905" y="2632075"/>
            <a:ext cx="5054600" cy="3860165"/>
          </a:xfrm>
          <a:prstGeom prst="rect">
            <a:avLst/>
          </a:prstGeom>
        </p:spPr>
      </p:pic>
      <p:sp>
        <p:nvSpPr>
          <p:cNvPr id="6" name="Striped Right Arrow 5"/>
          <p:cNvSpPr/>
          <p:nvPr/>
        </p:nvSpPr>
        <p:spPr>
          <a:xfrm>
            <a:off x="5183505" y="3790950"/>
            <a:ext cx="1701800" cy="1541780"/>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pic>
        <p:nvPicPr>
          <p:cNvPr id="7" name="Picture 6" descr="Screen Shot 2022-05-18 at 10.53.24 PM"/>
          <p:cNvPicPr>
            <a:picLocks noChangeAspect="1"/>
          </p:cNvPicPr>
          <p:nvPr/>
        </p:nvPicPr>
        <p:blipFill>
          <a:blip r:embed="rId3"/>
          <a:stretch>
            <a:fillRect/>
          </a:stretch>
        </p:blipFill>
        <p:spPr>
          <a:xfrm>
            <a:off x="6885305" y="2632075"/>
            <a:ext cx="5232400" cy="4177665"/>
          </a:xfrm>
          <a:prstGeom prst="rect">
            <a:avLst/>
          </a:prstGeom>
        </p:spPr>
      </p:pic>
      <p:sp>
        <p:nvSpPr>
          <p:cNvPr id="8" name="Text Box 7"/>
          <p:cNvSpPr txBox="1"/>
          <p:nvPr/>
        </p:nvSpPr>
        <p:spPr>
          <a:xfrm>
            <a:off x="5445125" y="4199890"/>
            <a:ext cx="1178560" cy="645160"/>
          </a:xfrm>
          <a:prstGeom prst="rect">
            <a:avLst/>
          </a:prstGeom>
          <a:noFill/>
        </p:spPr>
        <p:txBody>
          <a:bodyPr wrap="square" rtlCol="0">
            <a:spAutoFit/>
          </a:bodyPr>
          <a:p>
            <a:r>
              <a:rPr lang="en-US"/>
              <a:t>Ordinal</a:t>
            </a:r>
            <a:endParaRPr lang="en-US"/>
          </a:p>
          <a:p>
            <a:r>
              <a:rPr lang="en-US"/>
              <a:t>Encoder</a:t>
            </a: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0000">
                <a:alpha val="100000"/>
                <a:lumMod val="60000"/>
              </a:srgbClr>
            </a:gs>
            <a:gs pos="53000">
              <a:srgbClr val="035C7D"/>
            </a:gs>
          </a:gsLst>
          <a:lin ang="13500000" scaled="0"/>
        </a:gradFill>
        <a:effectLst/>
      </p:bgPr>
    </p:bg>
    <p:spTree>
      <p:nvGrpSpPr>
        <p:cNvPr id="1" name=""/>
        <p:cNvGrpSpPr/>
        <p:nvPr/>
      </p:nvGrpSpPr>
      <p:grpSpPr/>
      <p:sp>
        <p:nvSpPr>
          <p:cNvPr id="3" name="Content Placeholder 2"/>
          <p:cNvSpPr>
            <a:spLocks noGrp="1"/>
          </p:cNvSpPr>
          <p:nvPr>
            <p:ph idx="1"/>
          </p:nvPr>
        </p:nvSpPr>
        <p:spPr>
          <a:xfrm>
            <a:off x="93345" y="45720"/>
            <a:ext cx="12058650" cy="6766560"/>
          </a:xfrm>
        </p:spPr>
        <p:txBody>
          <a:bodyPr/>
          <a:p>
            <a:r>
              <a:rPr lang="en-US">
                <a:solidFill>
                  <a:schemeClr val="bg1">
                    <a:lumMod val="65000"/>
                  </a:schemeClr>
                </a:solidFill>
              </a:rPr>
              <a:t> </a:t>
            </a:r>
            <a:r>
              <a:rPr lang="en-US" u="sng">
                <a:solidFill>
                  <a:schemeClr val="bg1">
                    <a:lumMod val="65000"/>
                  </a:schemeClr>
                </a:solidFill>
              </a:rPr>
              <a:t>So we performed  these steps in data preprocessing </a:t>
            </a:r>
            <a:r>
              <a:rPr lang="en-US">
                <a:solidFill>
                  <a:schemeClr val="bg1">
                    <a:lumMod val="65000"/>
                  </a:schemeClr>
                </a:solidFill>
              </a:rPr>
              <a:t>:-</a:t>
            </a:r>
            <a:endParaRPr lang="en-US">
              <a:solidFill>
                <a:schemeClr val="bg1">
                  <a:lumMod val="65000"/>
                </a:schemeClr>
              </a:solidFill>
            </a:endParaRPr>
          </a:p>
          <a:p>
            <a:pPr marL="0" indent="0">
              <a:buNone/>
            </a:pPr>
            <a:r>
              <a:rPr lang="en-US">
                <a:solidFill>
                  <a:schemeClr val="bg1">
                    <a:lumMod val="65000"/>
                  </a:schemeClr>
                </a:solidFill>
              </a:rPr>
              <a:t>                                      </a:t>
            </a:r>
            <a:endParaRPr lang="en-US">
              <a:solidFill>
                <a:schemeClr val="bg1">
                  <a:lumMod val="65000"/>
                </a:schemeClr>
              </a:solidFill>
            </a:endParaRPr>
          </a:p>
        </p:txBody>
      </p:sp>
      <p:sp>
        <p:nvSpPr>
          <p:cNvPr id="4" name="Pentagon 3"/>
          <p:cNvSpPr/>
          <p:nvPr/>
        </p:nvSpPr>
        <p:spPr>
          <a:xfrm>
            <a:off x="603250" y="1014095"/>
            <a:ext cx="3674110" cy="76454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Text Box 4"/>
          <p:cNvSpPr txBox="1"/>
          <p:nvPr/>
        </p:nvSpPr>
        <p:spPr>
          <a:xfrm>
            <a:off x="657225" y="1212215"/>
            <a:ext cx="3580765" cy="368300"/>
          </a:xfrm>
          <a:prstGeom prst="rect">
            <a:avLst/>
          </a:prstGeom>
          <a:noFill/>
        </p:spPr>
        <p:txBody>
          <a:bodyPr wrap="square" rtlCol="0">
            <a:spAutoFit/>
          </a:bodyPr>
          <a:p>
            <a:r>
              <a:rPr lang="en-US"/>
              <a:t>         Null Value Imputation </a:t>
            </a:r>
            <a:endParaRPr lang="en-US"/>
          </a:p>
        </p:txBody>
      </p:sp>
      <p:sp>
        <p:nvSpPr>
          <p:cNvPr id="6" name="Pentagon 5"/>
          <p:cNvSpPr/>
          <p:nvPr/>
        </p:nvSpPr>
        <p:spPr>
          <a:xfrm>
            <a:off x="623570" y="2072005"/>
            <a:ext cx="3667760" cy="75057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1"/>
          <p:nvPr/>
        </p:nvSpPr>
        <p:spPr>
          <a:xfrm>
            <a:off x="709930" y="2263140"/>
            <a:ext cx="3299460" cy="368300"/>
          </a:xfrm>
          <a:prstGeom prst="rect">
            <a:avLst/>
          </a:prstGeom>
          <a:noFill/>
        </p:spPr>
        <p:txBody>
          <a:bodyPr wrap="square" rtlCol="0">
            <a:spAutoFit/>
          </a:bodyPr>
          <a:p>
            <a:r>
              <a:rPr lang="en-US"/>
              <a:t>Correlation with target variable</a:t>
            </a:r>
            <a:endParaRPr lang="en-US"/>
          </a:p>
        </p:txBody>
      </p:sp>
      <p:sp>
        <p:nvSpPr>
          <p:cNvPr id="8" name="Pentagon 7"/>
          <p:cNvSpPr/>
          <p:nvPr/>
        </p:nvSpPr>
        <p:spPr>
          <a:xfrm>
            <a:off x="588645" y="4890135"/>
            <a:ext cx="3688715" cy="67056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Text Box 8"/>
          <p:cNvSpPr txBox="1"/>
          <p:nvPr/>
        </p:nvSpPr>
        <p:spPr>
          <a:xfrm>
            <a:off x="682625" y="5041265"/>
            <a:ext cx="3353435" cy="368300"/>
          </a:xfrm>
          <a:prstGeom prst="rect">
            <a:avLst/>
          </a:prstGeom>
          <a:noFill/>
        </p:spPr>
        <p:txBody>
          <a:bodyPr wrap="square" rtlCol="0">
            <a:spAutoFit/>
          </a:bodyPr>
          <a:p>
            <a:r>
              <a:rPr lang="en-US"/>
              <a:t>             Data  Distributon</a:t>
            </a:r>
            <a:endParaRPr lang="en-US"/>
          </a:p>
        </p:txBody>
      </p:sp>
      <p:sp>
        <p:nvSpPr>
          <p:cNvPr id="10" name="Pentagon 9"/>
          <p:cNvSpPr/>
          <p:nvPr/>
        </p:nvSpPr>
        <p:spPr>
          <a:xfrm>
            <a:off x="603250" y="3044825"/>
            <a:ext cx="3674110" cy="69342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Text Box 10"/>
          <p:cNvSpPr txBox="1"/>
          <p:nvPr/>
        </p:nvSpPr>
        <p:spPr>
          <a:xfrm>
            <a:off x="844550" y="3207385"/>
            <a:ext cx="3178175" cy="368300"/>
          </a:xfrm>
          <a:prstGeom prst="rect">
            <a:avLst/>
          </a:prstGeom>
          <a:noFill/>
        </p:spPr>
        <p:txBody>
          <a:bodyPr wrap="square" rtlCol="0">
            <a:spAutoFit/>
          </a:bodyPr>
          <a:p>
            <a:r>
              <a:rPr lang="en-US"/>
              <a:t>         Checking Outliers</a:t>
            </a:r>
            <a:endParaRPr lang="en-US"/>
          </a:p>
        </p:txBody>
      </p:sp>
      <p:sp>
        <p:nvSpPr>
          <p:cNvPr id="12" name="Pentagon 11"/>
          <p:cNvSpPr/>
          <p:nvPr/>
        </p:nvSpPr>
        <p:spPr>
          <a:xfrm>
            <a:off x="603885" y="3888740"/>
            <a:ext cx="3687445" cy="76454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Text Box 12"/>
          <p:cNvSpPr txBox="1"/>
          <p:nvPr/>
        </p:nvSpPr>
        <p:spPr>
          <a:xfrm>
            <a:off x="709930" y="4086860"/>
            <a:ext cx="3232785" cy="368300"/>
          </a:xfrm>
          <a:prstGeom prst="rect">
            <a:avLst/>
          </a:prstGeom>
          <a:noFill/>
        </p:spPr>
        <p:txBody>
          <a:bodyPr wrap="square" rtlCol="0">
            <a:spAutoFit/>
          </a:bodyPr>
          <a:p>
            <a:r>
              <a:rPr lang="en-US"/>
              <a:t>   Encode the Cegorical Data</a:t>
            </a:r>
            <a:endParaRPr lang="en-US"/>
          </a:p>
        </p:txBody>
      </p:sp>
      <p:sp>
        <p:nvSpPr>
          <p:cNvPr id="15" name="Pentagon 14"/>
          <p:cNvSpPr/>
          <p:nvPr/>
        </p:nvSpPr>
        <p:spPr>
          <a:xfrm>
            <a:off x="596265" y="5874385"/>
            <a:ext cx="3688715" cy="67056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Text Box 15"/>
          <p:cNvSpPr txBox="1"/>
          <p:nvPr/>
        </p:nvSpPr>
        <p:spPr>
          <a:xfrm>
            <a:off x="656590" y="6025515"/>
            <a:ext cx="3340100" cy="368300"/>
          </a:xfrm>
          <a:prstGeom prst="rect">
            <a:avLst/>
          </a:prstGeom>
          <a:noFill/>
        </p:spPr>
        <p:txBody>
          <a:bodyPr wrap="square" rtlCol="0">
            <a:spAutoFit/>
          </a:bodyPr>
          <a:p>
            <a:r>
              <a:rPr lang="en-US"/>
              <a:t>              Scaling the Data</a:t>
            </a:r>
            <a:endParaRPr lang="en-US"/>
          </a:p>
        </p:txBody>
      </p:sp>
      <p:sp>
        <p:nvSpPr>
          <p:cNvPr id="17" name="Flowchart: Terminator 16"/>
          <p:cNvSpPr/>
          <p:nvPr/>
        </p:nvSpPr>
        <p:spPr>
          <a:xfrm>
            <a:off x="4237990" y="993775"/>
            <a:ext cx="2977515" cy="38925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Text Box 17"/>
          <p:cNvSpPr txBox="1"/>
          <p:nvPr/>
        </p:nvSpPr>
        <p:spPr>
          <a:xfrm>
            <a:off x="4290695" y="1014095"/>
            <a:ext cx="2924810" cy="306705"/>
          </a:xfrm>
          <a:prstGeom prst="rect">
            <a:avLst/>
          </a:prstGeom>
          <a:noFill/>
        </p:spPr>
        <p:txBody>
          <a:bodyPr wrap="square" rtlCol="0">
            <a:spAutoFit/>
          </a:bodyPr>
          <a:p>
            <a:r>
              <a:rPr lang="en-US" sz="1400"/>
              <a:t>null values in neumerical features</a:t>
            </a:r>
            <a:endParaRPr lang="en-US" sz="1400"/>
          </a:p>
        </p:txBody>
      </p:sp>
      <p:sp>
        <p:nvSpPr>
          <p:cNvPr id="19" name="Flowchart: Terminator 18"/>
          <p:cNvSpPr/>
          <p:nvPr/>
        </p:nvSpPr>
        <p:spPr>
          <a:xfrm>
            <a:off x="4251325" y="1490345"/>
            <a:ext cx="3071495" cy="36258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0" name="Text Box 19"/>
          <p:cNvSpPr txBox="1"/>
          <p:nvPr/>
        </p:nvSpPr>
        <p:spPr>
          <a:xfrm>
            <a:off x="4372610" y="1518285"/>
            <a:ext cx="2829560" cy="306705"/>
          </a:xfrm>
          <a:prstGeom prst="rect">
            <a:avLst/>
          </a:prstGeom>
          <a:noFill/>
        </p:spPr>
        <p:txBody>
          <a:bodyPr wrap="square" rtlCol="0">
            <a:spAutoFit/>
          </a:bodyPr>
          <a:p>
            <a:r>
              <a:rPr lang="en-US" sz="1400"/>
              <a:t>null values in categorical features</a:t>
            </a:r>
            <a:endParaRPr lang="en-US" sz="1400"/>
          </a:p>
        </p:txBody>
      </p:sp>
      <p:sp>
        <p:nvSpPr>
          <p:cNvPr id="21" name="Flowchart: Terminator 20"/>
          <p:cNvSpPr/>
          <p:nvPr/>
        </p:nvSpPr>
        <p:spPr>
          <a:xfrm>
            <a:off x="4130675" y="2066925"/>
            <a:ext cx="3192145" cy="19558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2" name="Flowchart: Terminator 21"/>
          <p:cNvSpPr/>
          <p:nvPr/>
        </p:nvSpPr>
        <p:spPr>
          <a:xfrm>
            <a:off x="4372610" y="2326005"/>
            <a:ext cx="2923540" cy="24193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3" name="Flowchart: Terminator 22"/>
          <p:cNvSpPr/>
          <p:nvPr/>
        </p:nvSpPr>
        <p:spPr>
          <a:xfrm>
            <a:off x="4130675" y="2631440"/>
            <a:ext cx="3192145" cy="22796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4" name="Text Box 23"/>
          <p:cNvSpPr txBox="1"/>
          <p:nvPr/>
        </p:nvSpPr>
        <p:spPr>
          <a:xfrm>
            <a:off x="4855210" y="2011680"/>
            <a:ext cx="2749550" cy="306705"/>
          </a:xfrm>
          <a:prstGeom prst="rect">
            <a:avLst/>
          </a:prstGeom>
          <a:noFill/>
        </p:spPr>
        <p:txBody>
          <a:bodyPr wrap="square" rtlCol="0">
            <a:spAutoFit/>
          </a:bodyPr>
          <a:p>
            <a:r>
              <a:rPr lang="en-US" sz="1400"/>
              <a:t>negative correlation</a:t>
            </a:r>
            <a:endParaRPr lang="en-US" sz="1400"/>
          </a:p>
        </p:txBody>
      </p:sp>
      <p:sp>
        <p:nvSpPr>
          <p:cNvPr id="25" name="Text Box 24"/>
          <p:cNvSpPr txBox="1"/>
          <p:nvPr/>
        </p:nvSpPr>
        <p:spPr>
          <a:xfrm>
            <a:off x="4855210" y="2263140"/>
            <a:ext cx="2602230" cy="306705"/>
          </a:xfrm>
          <a:prstGeom prst="rect">
            <a:avLst/>
          </a:prstGeom>
          <a:noFill/>
        </p:spPr>
        <p:txBody>
          <a:bodyPr wrap="square" rtlCol="0">
            <a:spAutoFit/>
          </a:bodyPr>
          <a:p>
            <a:r>
              <a:rPr lang="en-US" sz="1400"/>
              <a:t>    zero correlation</a:t>
            </a:r>
            <a:endParaRPr lang="en-US" sz="1400"/>
          </a:p>
        </p:txBody>
      </p:sp>
      <p:sp>
        <p:nvSpPr>
          <p:cNvPr id="26" name="Text Box 25"/>
          <p:cNvSpPr txBox="1"/>
          <p:nvPr/>
        </p:nvSpPr>
        <p:spPr>
          <a:xfrm>
            <a:off x="4626610" y="2592070"/>
            <a:ext cx="2696210" cy="306705"/>
          </a:xfrm>
          <a:prstGeom prst="rect">
            <a:avLst/>
          </a:prstGeom>
          <a:noFill/>
        </p:spPr>
        <p:txBody>
          <a:bodyPr wrap="square" rtlCol="0">
            <a:spAutoFit/>
          </a:bodyPr>
          <a:p>
            <a:r>
              <a:rPr lang="en-US" sz="1400"/>
              <a:t>       positive correlation</a:t>
            </a:r>
            <a:endParaRPr lang="en-US" sz="1400"/>
          </a:p>
        </p:txBody>
      </p:sp>
      <p:sp>
        <p:nvSpPr>
          <p:cNvPr id="27" name="Flowchart: Terminator 26"/>
          <p:cNvSpPr/>
          <p:nvPr/>
        </p:nvSpPr>
        <p:spPr>
          <a:xfrm>
            <a:off x="4372610" y="4087495"/>
            <a:ext cx="3178175" cy="36830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8" name="Text Box 27"/>
          <p:cNvSpPr txBox="1"/>
          <p:nvPr/>
        </p:nvSpPr>
        <p:spPr>
          <a:xfrm>
            <a:off x="4466590" y="4145915"/>
            <a:ext cx="3138805" cy="306705"/>
          </a:xfrm>
          <a:prstGeom prst="rect">
            <a:avLst/>
          </a:prstGeom>
          <a:noFill/>
        </p:spPr>
        <p:txBody>
          <a:bodyPr wrap="square" rtlCol="0">
            <a:spAutoFit/>
          </a:bodyPr>
          <a:p>
            <a:r>
              <a:rPr lang="en-US" sz="1400"/>
              <a:t>convert strings into neumeric values</a:t>
            </a:r>
            <a:endParaRPr lang="en-US" sz="1400"/>
          </a:p>
        </p:txBody>
      </p:sp>
      <p:sp>
        <p:nvSpPr>
          <p:cNvPr id="29" name="Flowchart: Terminator 28"/>
          <p:cNvSpPr/>
          <p:nvPr/>
        </p:nvSpPr>
        <p:spPr>
          <a:xfrm>
            <a:off x="4130675" y="4843145"/>
            <a:ext cx="3514090" cy="19875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0" name="Flowchart: Terminator 29"/>
          <p:cNvSpPr/>
          <p:nvPr/>
        </p:nvSpPr>
        <p:spPr>
          <a:xfrm>
            <a:off x="4406265" y="5111750"/>
            <a:ext cx="3259455" cy="19748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1" name="Flowchart: Terminator 30"/>
          <p:cNvSpPr/>
          <p:nvPr/>
        </p:nvSpPr>
        <p:spPr>
          <a:xfrm>
            <a:off x="4130040" y="5379720"/>
            <a:ext cx="3535680" cy="18097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2" name="Text Box 31"/>
          <p:cNvSpPr txBox="1"/>
          <p:nvPr/>
        </p:nvSpPr>
        <p:spPr>
          <a:xfrm>
            <a:off x="4566920" y="4805045"/>
            <a:ext cx="3058160" cy="306705"/>
          </a:xfrm>
          <a:prstGeom prst="rect">
            <a:avLst/>
          </a:prstGeom>
          <a:noFill/>
        </p:spPr>
        <p:txBody>
          <a:bodyPr wrap="square" rtlCol="0">
            <a:spAutoFit/>
          </a:bodyPr>
          <a:p>
            <a:r>
              <a:rPr lang="en-US" sz="1400"/>
              <a:t>                   left skewed</a:t>
            </a:r>
            <a:endParaRPr lang="en-US" sz="1400"/>
          </a:p>
        </p:txBody>
      </p:sp>
      <p:sp>
        <p:nvSpPr>
          <p:cNvPr id="33" name="Text Box 32"/>
          <p:cNvSpPr txBox="1"/>
          <p:nvPr/>
        </p:nvSpPr>
        <p:spPr>
          <a:xfrm>
            <a:off x="4895215" y="5057140"/>
            <a:ext cx="2521585" cy="306705"/>
          </a:xfrm>
          <a:prstGeom prst="rect">
            <a:avLst/>
          </a:prstGeom>
          <a:noFill/>
        </p:spPr>
        <p:txBody>
          <a:bodyPr wrap="square" rtlCol="0">
            <a:spAutoFit/>
          </a:bodyPr>
          <a:p>
            <a:r>
              <a:rPr lang="en-US" sz="1400"/>
              <a:t>                normal</a:t>
            </a:r>
            <a:endParaRPr lang="en-US" sz="1400"/>
          </a:p>
        </p:txBody>
      </p:sp>
      <p:sp>
        <p:nvSpPr>
          <p:cNvPr id="35" name="Text Box 34"/>
          <p:cNvSpPr txBox="1"/>
          <p:nvPr/>
        </p:nvSpPr>
        <p:spPr>
          <a:xfrm>
            <a:off x="4465955" y="5316855"/>
            <a:ext cx="3138805" cy="306705"/>
          </a:xfrm>
          <a:prstGeom prst="rect">
            <a:avLst/>
          </a:prstGeom>
          <a:noFill/>
        </p:spPr>
        <p:txBody>
          <a:bodyPr wrap="square" rtlCol="0">
            <a:spAutoFit/>
          </a:bodyPr>
          <a:p>
            <a:r>
              <a:rPr lang="en-US" sz="1400"/>
              <a:t>                     right skewed</a:t>
            </a:r>
            <a:endParaRPr lang="en-US" sz="1400"/>
          </a:p>
        </p:txBody>
      </p:sp>
      <p:sp>
        <p:nvSpPr>
          <p:cNvPr id="36" name="Flowchart: Terminator 35"/>
          <p:cNvSpPr/>
          <p:nvPr/>
        </p:nvSpPr>
        <p:spPr>
          <a:xfrm>
            <a:off x="4385310" y="6050915"/>
            <a:ext cx="3326765" cy="33528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37" name="Text Box 36"/>
          <p:cNvSpPr txBox="1"/>
          <p:nvPr/>
        </p:nvSpPr>
        <p:spPr>
          <a:xfrm>
            <a:off x="4620895" y="6064885"/>
            <a:ext cx="3004185" cy="306705"/>
          </a:xfrm>
          <a:prstGeom prst="rect">
            <a:avLst/>
          </a:prstGeom>
          <a:noFill/>
        </p:spPr>
        <p:txBody>
          <a:bodyPr wrap="square" rtlCol="0">
            <a:spAutoFit/>
          </a:bodyPr>
          <a:p>
            <a:r>
              <a:rPr lang="en-US" sz="1400"/>
              <a:t>bring the data into specific range</a:t>
            </a:r>
            <a:endParaRPr lang="en-US"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274955"/>
            <a:ext cx="11576685" cy="1143000"/>
          </a:xfrm>
        </p:spPr>
        <p:txBody>
          <a:bodyPr/>
          <a:p>
            <a:r>
              <a:rPr lang="en-US"/>
              <a:t>                 Data Splitting and Model Selection</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u="sng">
                <a:solidFill>
                  <a:schemeClr val="bg1">
                    <a:lumMod val="50000"/>
                  </a:schemeClr>
                </a:solidFill>
              </a:rPr>
              <a:t>Splitting the data</a:t>
            </a:r>
            <a:endParaRPr lang="en-US" u="sng">
              <a:solidFill>
                <a:schemeClr val="bg1">
                  <a:lumMod val="50000"/>
                </a:schemeClr>
              </a:solidFill>
            </a:endParaRPr>
          </a:p>
        </p:txBody>
      </p:sp>
      <p:sp>
        <p:nvSpPr>
          <p:cNvPr id="4" name="Flowchart: Magnetic Disk 3"/>
          <p:cNvSpPr/>
          <p:nvPr/>
        </p:nvSpPr>
        <p:spPr>
          <a:xfrm>
            <a:off x="641350" y="1638935"/>
            <a:ext cx="1987550" cy="353441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Text Box 4"/>
          <p:cNvSpPr txBox="1"/>
          <p:nvPr/>
        </p:nvSpPr>
        <p:spPr>
          <a:xfrm>
            <a:off x="809625" y="3406140"/>
            <a:ext cx="1730375" cy="368300"/>
          </a:xfrm>
          <a:prstGeom prst="rect">
            <a:avLst/>
          </a:prstGeom>
          <a:noFill/>
        </p:spPr>
        <p:txBody>
          <a:bodyPr wrap="square" rtlCol="0">
            <a:spAutoFit/>
          </a:bodyPr>
          <a:p>
            <a:r>
              <a:rPr lang="en-US"/>
              <a:t>        Data</a:t>
            </a:r>
            <a:endParaRPr lang="en-US"/>
          </a:p>
        </p:txBody>
      </p:sp>
      <p:sp>
        <p:nvSpPr>
          <p:cNvPr id="6" name="Flowchart: Direct Access Storage 5"/>
          <p:cNvSpPr/>
          <p:nvPr/>
        </p:nvSpPr>
        <p:spPr>
          <a:xfrm>
            <a:off x="3940810" y="1894205"/>
            <a:ext cx="2950845" cy="1542415"/>
          </a:xfrm>
          <a:prstGeom prst="flowChartMagneticDrum">
            <a:avLst/>
          </a:prstGeom>
          <a:scene3d>
            <a:camera prst="perspectiveFront"/>
            <a:lightRig rig="threePt" dir="t"/>
          </a:scene3d>
        </p:spPr>
        <p:style>
          <a:lnRef idx="1">
            <a:schemeClr val="accent1"/>
          </a:lnRef>
          <a:fillRef idx="2">
            <a:schemeClr val="accent1"/>
          </a:fillRef>
          <a:effectRef idx="1">
            <a:schemeClr val="accent1"/>
          </a:effectRef>
          <a:fontRef idx="minor">
            <a:schemeClr val="dk1"/>
          </a:fontRef>
        </p:style>
        <p:txBody>
          <a:bodyPr rtlCol="0" anchor="ctr"/>
          <a:p>
            <a:pPr algn="ctr"/>
            <a:endParaRPr lang="en-US"/>
          </a:p>
        </p:txBody>
      </p:sp>
      <p:sp>
        <p:nvSpPr>
          <p:cNvPr id="7" name="Flowchart: Direct Access Storage 6"/>
          <p:cNvSpPr/>
          <p:nvPr/>
        </p:nvSpPr>
        <p:spPr>
          <a:xfrm>
            <a:off x="4229100" y="4844415"/>
            <a:ext cx="2950845" cy="1542415"/>
          </a:xfrm>
          <a:prstGeom prst="flowChartMagneticDrum">
            <a:avLst/>
          </a:prstGeom>
          <a:scene3d>
            <a:camera prst="perspectiveFront"/>
            <a:lightRig rig="threePt" dir="t"/>
          </a:scene3d>
        </p:spPr>
        <p:style>
          <a:lnRef idx="1">
            <a:schemeClr val="accent1"/>
          </a:lnRef>
          <a:fillRef idx="2">
            <a:schemeClr val="accent1"/>
          </a:fillRef>
          <a:effectRef idx="1">
            <a:schemeClr val="accent1"/>
          </a:effectRef>
          <a:fontRef idx="minor">
            <a:schemeClr val="dk1"/>
          </a:fontRef>
        </p:style>
        <p:txBody>
          <a:bodyPr rtlCol="0" anchor="ctr"/>
          <a:p>
            <a:pPr algn="ctr"/>
            <a:endParaRPr lang="en-US"/>
          </a:p>
        </p:txBody>
      </p:sp>
      <p:cxnSp>
        <p:nvCxnSpPr>
          <p:cNvPr id="8" name="Straight Arrow Connector 7"/>
          <p:cNvCxnSpPr>
            <a:stCxn id="4" idx="4"/>
            <a:endCxn id="6" idx="1"/>
          </p:cNvCxnSpPr>
          <p:nvPr/>
        </p:nvCxnSpPr>
        <p:spPr>
          <a:xfrm flipV="1">
            <a:off x="2628900" y="2652395"/>
            <a:ext cx="1311910" cy="74041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cxnSp>
        <p:nvCxnSpPr>
          <p:cNvPr id="9" name="Straight Arrow Connector 8"/>
          <p:cNvCxnSpPr>
            <a:stCxn id="4" idx="4"/>
            <a:endCxn id="7" idx="1"/>
          </p:cNvCxnSpPr>
          <p:nvPr/>
        </p:nvCxnSpPr>
        <p:spPr>
          <a:xfrm>
            <a:off x="2628900" y="3392805"/>
            <a:ext cx="1600200" cy="2209800"/>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sp>
        <p:nvSpPr>
          <p:cNvPr id="10" name="Text Box 9"/>
          <p:cNvSpPr txBox="1"/>
          <p:nvPr/>
        </p:nvSpPr>
        <p:spPr>
          <a:xfrm>
            <a:off x="4222115" y="2256155"/>
            <a:ext cx="1609725" cy="645160"/>
          </a:xfrm>
          <a:prstGeom prst="rect">
            <a:avLst/>
          </a:prstGeom>
          <a:noFill/>
        </p:spPr>
        <p:txBody>
          <a:bodyPr wrap="square" rtlCol="0">
            <a:spAutoFit/>
          </a:bodyPr>
          <a:p>
            <a:r>
              <a:rPr lang="en-US"/>
              <a:t>80 % train data</a:t>
            </a:r>
            <a:endParaRPr lang="en-US"/>
          </a:p>
        </p:txBody>
      </p:sp>
      <p:sp>
        <p:nvSpPr>
          <p:cNvPr id="11" name="Text Box 10"/>
          <p:cNvSpPr txBox="1"/>
          <p:nvPr/>
        </p:nvSpPr>
        <p:spPr>
          <a:xfrm>
            <a:off x="4644390" y="5280660"/>
            <a:ext cx="1475740" cy="645160"/>
          </a:xfrm>
          <a:prstGeom prst="rect">
            <a:avLst/>
          </a:prstGeom>
          <a:noFill/>
        </p:spPr>
        <p:txBody>
          <a:bodyPr wrap="square" rtlCol="0">
            <a:spAutoFit/>
          </a:bodyPr>
          <a:p>
            <a:r>
              <a:rPr lang="en-US"/>
              <a:t>20 % test data</a:t>
            </a:r>
            <a:endParaRPr lang="en-US"/>
          </a:p>
        </p:txBody>
      </p:sp>
      <p:sp>
        <p:nvSpPr>
          <p:cNvPr id="12" name="Flowchart: Merge 11"/>
          <p:cNvSpPr/>
          <p:nvPr/>
        </p:nvSpPr>
        <p:spPr>
          <a:xfrm rot="1920000">
            <a:off x="7680325" y="3594735"/>
            <a:ext cx="2065020" cy="1595755"/>
          </a:xfrm>
          <a:prstGeom prst="flowChartMerg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Bent Arrow 12"/>
          <p:cNvSpPr/>
          <p:nvPr/>
        </p:nvSpPr>
        <p:spPr>
          <a:xfrm rot="5400000">
            <a:off x="7260590" y="1935480"/>
            <a:ext cx="864235" cy="1601470"/>
          </a:xfrm>
          <a:prstGeom prst="ben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solidFill>
                <a:schemeClr val="tx1"/>
              </a:solidFill>
            </a:endParaRPr>
          </a:p>
        </p:txBody>
      </p:sp>
      <p:sp>
        <p:nvSpPr>
          <p:cNvPr id="14" name="Bent-Up Arrow 13"/>
          <p:cNvSpPr/>
          <p:nvPr/>
        </p:nvSpPr>
        <p:spPr>
          <a:xfrm>
            <a:off x="7179945" y="5080635"/>
            <a:ext cx="1366520" cy="845185"/>
          </a:xfrm>
          <a:prstGeom prst="bentUp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15" name="Bent Arrow 14"/>
          <p:cNvSpPr/>
          <p:nvPr/>
        </p:nvSpPr>
        <p:spPr>
          <a:xfrm rot="5400000">
            <a:off x="10252075" y="3872230"/>
            <a:ext cx="1113790" cy="1595755"/>
          </a:xfrm>
          <a:prstGeom prst="bent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solidFill>
                <a:schemeClr val="tx1"/>
              </a:solidFill>
            </a:endParaRPr>
          </a:p>
        </p:txBody>
      </p:sp>
      <p:sp>
        <p:nvSpPr>
          <p:cNvPr id="16" name="Text Box 15"/>
          <p:cNvSpPr txBox="1"/>
          <p:nvPr/>
        </p:nvSpPr>
        <p:spPr>
          <a:xfrm>
            <a:off x="10364470" y="5273675"/>
            <a:ext cx="1770380" cy="368300"/>
          </a:xfrm>
          <a:prstGeom prst="rect">
            <a:avLst/>
          </a:prstGeom>
          <a:noFill/>
        </p:spPr>
        <p:txBody>
          <a:bodyPr wrap="square" rtlCol="0">
            <a:spAutoFit/>
          </a:bodyPr>
          <a:p>
            <a:r>
              <a:rPr lang="en-US"/>
              <a:t>PREDICTIONS</a:t>
            </a:r>
            <a:endParaRPr lang="en-US"/>
          </a:p>
        </p:txBody>
      </p:sp>
      <p:sp>
        <p:nvSpPr>
          <p:cNvPr id="17" name="Text Box 16"/>
          <p:cNvSpPr txBox="1"/>
          <p:nvPr/>
        </p:nvSpPr>
        <p:spPr>
          <a:xfrm>
            <a:off x="8547100" y="3985260"/>
            <a:ext cx="1320800" cy="368300"/>
          </a:xfrm>
          <a:prstGeom prst="rect">
            <a:avLst/>
          </a:prstGeom>
          <a:noFill/>
        </p:spPr>
        <p:txBody>
          <a:bodyPr wrap="square" rtlCol="0">
            <a:spAutoFit/>
          </a:bodyPr>
          <a:p>
            <a:r>
              <a:rPr lang="en-US">
                <a:solidFill>
                  <a:schemeClr val="bg1"/>
                </a:solidFill>
              </a:rPr>
              <a:t>MODEL</a:t>
            </a:r>
            <a:r>
              <a:rPr lang="en-US"/>
              <a:t>   </a:t>
            </a:r>
            <a:endParaRPr lang="en-US"/>
          </a:p>
        </p:txBody>
      </p:sp>
      <p:cxnSp>
        <p:nvCxnSpPr>
          <p:cNvPr id="18" name="Straight Arrow Connector 17"/>
          <p:cNvCxnSpPr/>
          <p:nvPr/>
        </p:nvCxnSpPr>
        <p:spPr>
          <a:xfrm flipV="1">
            <a:off x="8546465" y="4443095"/>
            <a:ext cx="1687195" cy="837565"/>
          </a:xfrm>
          <a:prstGeom prst="straightConnector1">
            <a:avLst/>
          </a:prstGeom>
          <a:ln>
            <a:tailEnd type="arrow" w="med" len="med"/>
          </a:ln>
        </p:spPr>
        <p:style>
          <a:lnRef idx="3">
            <a:schemeClr val="dk1"/>
          </a:lnRef>
          <a:fillRef idx="0">
            <a:schemeClr val="dk1"/>
          </a:fillRef>
          <a:effectRef idx="2">
            <a:schemeClr val="dk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33655"/>
            <a:ext cx="10972800" cy="660400"/>
          </a:xfrm>
        </p:spPr>
        <p:txBody>
          <a:bodyPr/>
          <a:p>
            <a:r>
              <a:rPr lang="en-US" u="sng">
                <a:solidFill>
                  <a:schemeClr val="bg1">
                    <a:lumMod val="50000"/>
                  </a:schemeClr>
                </a:solidFill>
              </a:rPr>
              <a:t>Scale the Data</a:t>
            </a:r>
            <a:endParaRPr lang="en-US" u="sng">
              <a:solidFill>
                <a:schemeClr val="bg1">
                  <a:lumMod val="50000"/>
                </a:schemeClr>
              </a:solidFill>
            </a:endParaRPr>
          </a:p>
        </p:txBody>
      </p:sp>
      <p:pic>
        <p:nvPicPr>
          <p:cNvPr id="5" name="Picture 4" descr="Screen Shot 2022-05-19 at 12.57.36 PM"/>
          <p:cNvPicPr>
            <a:picLocks noChangeAspect="1"/>
          </p:cNvPicPr>
          <p:nvPr/>
        </p:nvPicPr>
        <p:blipFill>
          <a:blip r:embed="rId1"/>
          <a:stretch>
            <a:fillRect/>
          </a:stretch>
        </p:blipFill>
        <p:spPr>
          <a:xfrm>
            <a:off x="2212975" y="1155700"/>
            <a:ext cx="7712710" cy="1206500"/>
          </a:xfrm>
          <a:prstGeom prst="rect">
            <a:avLst/>
          </a:prstGeom>
        </p:spPr>
      </p:pic>
      <p:sp>
        <p:nvSpPr>
          <p:cNvPr id="6" name="Flowchart: Process 5"/>
          <p:cNvSpPr/>
          <p:nvPr/>
        </p:nvSpPr>
        <p:spPr>
          <a:xfrm>
            <a:off x="2212975" y="2804795"/>
            <a:ext cx="7712075" cy="3742055"/>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Text Box 6"/>
          <p:cNvSpPr txBox="1"/>
          <p:nvPr/>
        </p:nvSpPr>
        <p:spPr>
          <a:xfrm>
            <a:off x="3070860" y="2804795"/>
            <a:ext cx="6666230" cy="368300"/>
          </a:xfrm>
          <a:prstGeom prst="rect">
            <a:avLst/>
          </a:prstGeom>
          <a:noFill/>
        </p:spPr>
        <p:txBody>
          <a:bodyPr wrap="square" rtlCol="0">
            <a:spAutoFit/>
          </a:bodyPr>
          <a:p>
            <a:r>
              <a:rPr lang="en-US"/>
              <a:t>                        Data Range Before Scalling</a:t>
            </a:r>
            <a:endParaRPr lang="en-US"/>
          </a:p>
        </p:txBody>
      </p:sp>
      <p:sp>
        <p:nvSpPr>
          <p:cNvPr id="8" name="Rounded Rectangle 7"/>
          <p:cNvSpPr/>
          <p:nvPr/>
        </p:nvSpPr>
        <p:spPr>
          <a:xfrm>
            <a:off x="2962910" y="3234055"/>
            <a:ext cx="6344285" cy="297751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Text Box 8"/>
          <p:cNvSpPr txBox="1"/>
          <p:nvPr/>
        </p:nvSpPr>
        <p:spPr>
          <a:xfrm>
            <a:off x="3714750" y="3234055"/>
            <a:ext cx="5204460" cy="368300"/>
          </a:xfrm>
          <a:prstGeom prst="rect">
            <a:avLst/>
          </a:prstGeom>
          <a:noFill/>
        </p:spPr>
        <p:txBody>
          <a:bodyPr wrap="square" rtlCol="0">
            <a:spAutoFit/>
          </a:bodyPr>
          <a:p>
            <a:r>
              <a:rPr lang="en-US"/>
              <a:t>               Data Range After Scalling</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6985"/>
            <a:ext cx="10972800" cy="942340"/>
          </a:xfrm>
        </p:spPr>
        <p:txBody>
          <a:bodyPr/>
          <a:p>
            <a:r>
              <a:rPr lang="en-US"/>
              <a:t>Principal Component Analysis</a:t>
            </a:r>
            <a:endParaRPr lang="en-US"/>
          </a:p>
        </p:txBody>
      </p:sp>
      <p:sp>
        <p:nvSpPr>
          <p:cNvPr id="3" name="Content Placeholder 2"/>
          <p:cNvSpPr>
            <a:spLocks noGrp="1"/>
          </p:cNvSpPr>
          <p:nvPr>
            <p:ph idx="1"/>
          </p:nvPr>
        </p:nvSpPr>
        <p:spPr>
          <a:xfrm>
            <a:off x="609600" y="949325"/>
            <a:ext cx="10972800" cy="5177155"/>
          </a:xfrm>
        </p:spPr>
        <p:txBody>
          <a:bodyPr/>
          <a:p>
            <a:r>
              <a:rPr lang="en-US"/>
              <a:t>PCA is an unsupervised statistical technique that is used to reduce the dimensions of the dataset</a:t>
            </a:r>
            <a:endParaRPr lang="en-US"/>
          </a:p>
          <a:p>
            <a:endParaRPr lang="en-US"/>
          </a:p>
          <a:p>
            <a:endParaRPr lang="en-US"/>
          </a:p>
          <a:p>
            <a:r>
              <a:rPr lang="en-US"/>
              <a:t>                                                 </a:t>
            </a:r>
            <a:endParaRPr lang="en-US"/>
          </a:p>
        </p:txBody>
      </p:sp>
      <p:graphicFrame>
        <p:nvGraphicFramePr>
          <p:cNvPr id="4" name="Table 3"/>
          <p:cNvGraphicFramePr/>
          <p:nvPr>
            <p:custDataLst>
              <p:tags r:id="rId1"/>
            </p:custDataLst>
          </p:nvPr>
        </p:nvGraphicFramePr>
        <p:xfrm>
          <a:off x="609600" y="2418080"/>
          <a:ext cx="3492500" cy="2522220"/>
        </p:xfrm>
        <a:graphic>
          <a:graphicData uri="http://schemas.openxmlformats.org/drawingml/2006/table">
            <a:tbl>
              <a:tblPr firstRow="1" bandRow="1">
                <a:tableStyleId>{5C22544A-7EE6-4342-B048-85BDC9FD1C3A}</a:tableStyleId>
              </a:tblPr>
              <a:tblGrid>
                <a:gridCol w="873125"/>
                <a:gridCol w="873125"/>
                <a:gridCol w="873125"/>
                <a:gridCol w="873125"/>
              </a:tblGrid>
              <a:tr h="840740">
                <a:tc>
                  <a:txBody>
                    <a:bodyPr/>
                    <a:p>
                      <a:pPr>
                        <a:buNone/>
                      </a:pPr>
                      <a:endParaRPr lang="en-US"/>
                    </a:p>
                  </a:txBody>
                  <a:tcPr/>
                </a:tc>
                <a:tc>
                  <a:txBody>
                    <a:bodyPr/>
                    <a:p>
                      <a:pPr>
                        <a:buNone/>
                      </a:pPr>
                      <a:endParaRPr lang="en-US"/>
                    </a:p>
                  </a:txBody>
                  <a:tcPr/>
                </a:tc>
                <a:tc>
                  <a:txBody>
                    <a:bodyPr/>
                    <a:p>
                      <a:pPr>
                        <a:buNone/>
                      </a:pPr>
                      <a:endParaRPr lang="en-US"/>
                    </a:p>
                  </a:txBody>
                  <a:tcPr/>
                </a:tc>
                <a:tc>
                  <a:txBody>
                    <a:bodyPr/>
                    <a:p>
                      <a:pPr>
                        <a:buNone/>
                      </a:pPr>
                      <a:endParaRPr lang="en-US"/>
                    </a:p>
                  </a:txBody>
                  <a:tcPr/>
                </a:tc>
              </a:tr>
              <a:tr h="840740">
                <a:tc>
                  <a:txBody>
                    <a:bodyPr/>
                    <a:p>
                      <a:pPr>
                        <a:buNone/>
                      </a:pPr>
                      <a:endParaRPr lang="en-US"/>
                    </a:p>
                  </a:txBody>
                  <a:tcPr/>
                </a:tc>
                <a:tc>
                  <a:txBody>
                    <a:bodyPr/>
                    <a:p>
                      <a:pPr>
                        <a:buNone/>
                      </a:pPr>
                      <a:endParaRPr lang="en-US"/>
                    </a:p>
                  </a:txBody>
                  <a:tcPr/>
                </a:tc>
                <a:tc>
                  <a:txBody>
                    <a:bodyPr/>
                    <a:p>
                      <a:pPr>
                        <a:buNone/>
                      </a:pPr>
                      <a:endParaRPr lang="en-US"/>
                    </a:p>
                  </a:txBody>
                  <a:tcPr/>
                </a:tc>
                <a:tc>
                  <a:txBody>
                    <a:bodyPr/>
                    <a:p>
                      <a:pPr>
                        <a:buNone/>
                      </a:pPr>
                      <a:endParaRPr lang="en-US"/>
                    </a:p>
                  </a:txBody>
                  <a:tcPr/>
                </a:tc>
              </a:tr>
              <a:tr h="840740">
                <a:tc>
                  <a:txBody>
                    <a:bodyPr/>
                    <a:p>
                      <a:pPr>
                        <a:buNone/>
                      </a:pPr>
                      <a:endParaRPr lang="en-US"/>
                    </a:p>
                  </a:txBody>
                  <a:tcPr/>
                </a:tc>
                <a:tc>
                  <a:txBody>
                    <a:bodyPr/>
                    <a:p>
                      <a:pPr>
                        <a:buNone/>
                      </a:pPr>
                      <a:endParaRPr lang="en-US"/>
                    </a:p>
                  </a:txBody>
                  <a:tcPr/>
                </a:tc>
                <a:tc>
                  <a:txBody>
                    <a:bodyPr/>
                    <a:p>
                      <a:pPr>
                        <a:buNone/>
                      </a:pPr>
                      <a:endParaRPr lang="en-US"/>
                    </a:p>
                  </a:txBody>
                  <a:tcPr/>
                </a:tc>
                <a:tc>
                  <a:txBody>
                    <a:bodyPr/>
                    <a:p>
                      <a:pPr>
                        <a:buNone/>
                      </a:pPr>
                      <a:endParaRPr lang="en-US"/>
                    </a:p>
                  </a:txBody>
                  <a:tcPr/>
                </a:tc>
              </a:tr>
            </a:tbl>
          </a:graphicData>
        </a:graphic>
      </p:graphicFrame>
      <p:graphicFrame>
        <p:nvGraphicFramePr>
          <p:cNvPr id="5" name="Table 4"/>
          <p:cNvGraphicFramePr/>
          <p:nvPr>
            <p:custDataLst>
              <p:tags r:id="rId2"/>
            </p:custDataLst>
          </p:nvPr>
        </p:nvGraphicFramePr>
        <p:xfrm>
          <a:off x="7835900" y="2418080"/>
          <a:ext cx="3533140" cy="2524125"/>
        </p:xfrm>
        <a:graphic>
          <a:graphicData uri="http://schemas.openxmlformats.org/drawingml/2006/table">
            <a:tbl>
              <a:tblPr firstRow="1" bandRow="1">
                <a:tableStyleId>{5C22544A-7EE6-4342-B048-85BDC9FD1C3A}</a:tableStyleId>
              </a:tblPr>
              <a:tblGrid>
                <a:gridCol w="883285"/>
                <a:gridCol w="883285"/>
                <a:gridCol w="883285"/>
                <a:gridCol w="883285"/>
              </a:tblGrid>
              <a:tr h="841375">
                <a:tc>
                  <a:txBody>
                    <a:bodyPr/>
                    <a:p>
                      <a:pPr>
                        <a:buNone/>
                      </a:pPr>
                      <a:endParaRPr lang="en-US"/>
                    </a:p>
                  </a:txBody>
                  <a:tcPr/>
                </a:tc>
                <a:tc>
                  <a:txBody>
                    <a:bodyPr/>
                    <a:p>
                      <a:pPr>
                        <a:buNone/>
                      </a:pPr>
                      <a:endParaRPr lang="en-US"/>
                    </a:p>
                  </a:txBody>
                  <a:tcPr/>
                </a:tc>
                <a:tc>
                  <a:txBody>
                    <a:bodyPr/>
                    <a:p>
                      <a:pPr>
                        <a:buNone/>
                      </a:pPr>
                      <a:endParaRPr lang="en-US"/>
                    </a:p>
                  </a:txBody>
                  <a:tcPr/>
                </a:tc>
                <a:tc>
                  <a:txBody>
                    <a:bodyPr/>
                    <a:p>
                      <a:pPr>
                        <a:buNone/>
                      </a:pPr>
                      <a:endParaRPr lang="en-US"/>
                    </a:p>
                  </a:txBody>
                  <a:tcPr/>
                </a:tc>
              </a:tr>
              <a:tr h="841375">
                <a:tc>
                  <a:txBody>
                    <a:bodyPr/>
                    <a:p>
                      <a:pPr>
                        <a:buNone/>
                      </a:pPr>
                      <a:endParaRPr lang="en-US"/>
                    </a:p>
                  </a:txBody>
                  <a:tcPr/>
                </a:tc>
                <a:tc>
                  <a:txBody>
                    <a:bodyPr/>
                    <a:p>
                      <a:pPr>
                        <a:buNone/>
                      </a:pPr>
                      <a:endParaRPr lang="en-US"/>
                    </a:p>
                  </a:txBody>
                  <a:tcPr/>
                </a:tc>
                <a:tc>
                  <a:txBody>
                    <a:bodyPr/>
                    <a:p>
                      <a:pPr>
                        <a:buNone/>
                      </a:pPr>
                      <a:endParaRPr lang="en-US"/>
                    </a:p>
                  </a:txBody>
                  <a:tcPr/>
                </a:tc>
                <a:tc>
                  <a:txBody>
                    <a:bodyPr/>
                    <a:p>
                      <a:pPr>
                        <a:buNone/>
                      </a:pPr>
                      <a:endParaRPr lang="en-US"/>
                    </a:p>
                  </a:txBody>
                  <a:tcPr/>
                </a:tc>
              </a:tr>
              <a:tr h="841375">
                <a:tc>
                  <a:txBody>
                    <a:bodyPr/>
                    <a:p>
                      <a:pPr>
                        <a:buNone/>
                      </a:pPr>
                      <a:endParaRPr lang="en-US"/>
                    </a:p>
                  </a:txBody>
                  <a:tcPr/>
                </a:tc>
                <a:tc>
                  <a:txBody>
                    <a:bodyPr/>
                    <a:p>
                      <a:pPr>
                        <a:buNone/>
                      </a:pPr>
                      <a:endParaRPr lang="en-US"/>
                    </a:p>
                  </a:txBody>
                  <a:tcPr/>
                </a:tc>
                <a:tc>
                  <a:txBody>
                    <a:bodyPr/>
                    <a:p>
                      <a:pPr>
                        <a:buNone/>
                      </a:pPr>
                      <a:endParaRPr lang="en-US"/>
                    </a:p>
                  </a:txBody>
                  <a:tcPr/>
                </a:tc>
                <a:tc>
                  <a:txBody>
                    <a:bodyPr/>
                    <a:p>
                      <a:pPr>
                        <a:buNone/>
                      </a:pPr>
                      <a:endParaRPr lang="en-US"/>
                    </a:p>
                  </a:txBody>
                  <a:tcPr/>
                </a:tc>
              </a:tr>
            </a:tbl>
          </a:graphicData>
        </a:graphic>
      </p:graphicFrame>
      <p:sp>
        <p:nvSpPr>
          <p:cNvPr id="8" name="Text Box 7"/>
          <p:cNvSpPr txBox="1"/>
          <p:nvPr/>
        </p:nvSpPr>
        <p:spPr>
          <a:xfrm>
            <a:off x="576580" y="5232400"/>
            <a:ext cx="3527425" cy="922020"/>
          </a:xfrm>
          <a:prstGeom prst="rect">
            <a:avLst/>
          </a:prstGeom>
          <a:noFill/>
        </p:spPr>
        <p:txBody>
          <a:bodyPr wrap="square" rtlCol="0">
            <a:spAutoFit/>
          </a:bodyPr>
          <a:p>
            <a:r>
              <a:rPr lang="en-US"/>
              <a:t>The Dimension of data is</a:t>
            </a:r>
            <a:endParaRPr lang="en-US"/>
          </a:p>
          <a:p>
            <a:r>
              <a:rPr lang="en-US"/>
              <a:t>1168 rows × 81 columns before PCA</a:t>
            </a:r>
            <a:endParaRPr lang="en-US"/>
          </a:p>
        </p:txBody>
      </p:sp>
      <p:sp>
        <p:nvSpPr>
          <p:cNvPr id="10" name="Text Box 9"/>
          <p:cNvSpPr txBox="1"/>
          <p:nvPr/>
        </p:nvSpPr>
        <p:spPr>
          <a:xfrm>
            <a:off x="7835900" y="5232400"/>
            <a:ext cx="3540760" cy="922020"/>
          </a:xfrm>
          <a:prstGeom prst="rect">
            <a:avLst/>
          </a:prstGeom>
          <a:noFill/>
        </p:spPr>
        <p:txBody>
          <a:bodyPr wrap="square" rtlCol="0">
            <a:spAutoFit/>
          </a:bodyPr>
          <a:p>
            <a:r>
              <a:rPr lang="en-US">
                <a:sym typeface="+mn-ea"/>
              </a:rPr>
              <a:t>The Dimension of data is</a:t>
            </a:r>
            <a:endParaRPr lang="en-US"/>
          </a:p>
          <a:p>
            <a:r>
              <a:rPr lang="en-US">
                <a:sym typeface="+mn-ea"/>
              </a:rPr>
              <a:t>1168 rows × 47 columns after PCA</a:t>
            </a:r>
            <a:endParaRPr lang="en-US"/>
          </a:p>
        </p:txBody>
      </p:sp>
      <p:sp>
        <p:nvSpPr>
          <p:cNvPr id="11" name="Striped Right Arrow 10"/>
          <p:cNvSpPr/>
          <p:nvPr/>
        </p:nvSpPr>
        <p:spPr>
          <a:xfrm>
            <a:off x="4170680" y="3421380"/>
            <a:ext cx="3608070" cy="563880"/>
          </a:xfrm>
          <a:prstGeom prst="stripedRightArrow">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2" name="Title 11"/>
          <p:cNvSpPr>
            <a:spLocks noGrp="1"/>
          </p:cNvSpPr>
          <p:nvPr>
            <p:ph type="title"/>
          </p:nvPr>
        </p:nvSpPr>
        <p:spPr>
          <a:xfrm>
            <a:off x="570230" y="-154940"/>
            <a:ext cx="11012170" cy="1207770"/>
          </a:xfrm>
        </p:spPr>
        <p:txBody>
          <a:bodyPr/>
          <a:p>
            <a:r>
              <a:rPr lang="en-US" u="sng">
                <a:solidFill>
                  <a:schemeClr val="bg1">
                    <a:lumMod val="50000"/>
                  </a:schemeClr>
                </a:solidFill>
              </a:rPr>
              <a:t>Brief About Project</a:t>
            </a:r>
            <a:endParaRPr lang="en-US" u="sng">
              <a:solidFill>
                <a:schemeClr val="bg1">
                  <a:lumMod val="50000"/>
                </a:schemeClr>
              </a:solidFill>
            </a:endParaRPr>
          </a:p>
        </p:txBody>
      </p:sp>
      <p:sp>
        <p:nvSpPr>
          <p:cNvPr id="13" name="Content Placeholder 12"/>
          <p:cNvSpPr>
            <a:spLocks noGrp="1"/>
          </p:cNvSpPr>
          <p:nvPr>
            <p:ph idx="1"/>
          </p:nvPr>
        </p:nvSpPr>
        <p:spPr>
          <a:xfrm>
            <a:off x="241300" y="1083310"/>
            <a:ext cx="11761470" cy="5400040"/>
          </a:xfrm>
        </p:spPr>
        <p:txBody>
          <a:bodyPr>
            <a:noAutofit/>
          </a:bodyPr>
          <a:p>
            <a:pPr marL="0" indent="0">
              <a:buNone/>
            </a:pPr>
            <a:r>
              <a:rPr lang="en-US" sz="2800">
                <a:solidFill>
                  <a:schemeClr val="bg1">
                    <a:lumMod val="95000"/>
                  </a:schemeClr>
                </a:solidFill>
              </a:rPr>
              <a:t>Houses are one of the necessary need of each and every person around the globe and therefore housing and real estate market is one of the markets which is one of the major contributors in the world’s economy. It is a very large market and there are various companies working in the domain. Data science comes as a very important tool to solve problems </a:t>
            </a:r>
            <a:endParaRPr lang="en-US" sz="2800">
              <a:solidFill>
                <a:schemeClr val="bg1">
                  <a:lumMod val="95000"/>
                </a:schemeClr>
              </a:solidFill>
            </a:endParaRPr>
          </a:p>
          <a:p>
            <a:pPr marL="0" indent="0">
              <a:buNone/>
            </a:pPr>
            <a:r>
              <a:rPr lang="en-US" sz="2800">
                <a:solidFill>
                  <a:schemeClr val="bg1">
                    <a:lumMod val="95000"/>
                  </a:schemeClr>
                </a:solidFill>
              </a:rPr>
              <a:t>in the domain to help the companies increase their overall revenue, profits, improving their marketing strategies and focusing on changing trends in house sales and purchases. </a:t>
            </a:r>
            <a:endParaRPr lang="en-US" sz="2800">
              <a:solidFill>
                <a:schemeClr val="bg1">
                  <a:lumMod val="95000"/>
                </a:schemeClr>
              </a:solidFill>
            </a:endParaRPr>
          </a:p>
          <a:p>
            <a:pPr marL="0" indent="0">
              <a:buNone/>
            </a:pPr>
            <a:r>
              <a:rPr lang="en-US" sz="2800">
                <a:solidFill>
                  <a:schemeClr val="bg1">
                    <a:lumMod val="95000"/>
                  </a:schemeClr>
                </a:solidFill>
              </a:rPr>
              <a:t>Predictive modelling, Market mix modelling, recommendation systems are some of the machine learning techniques used for achieving the business goals for housing </a:t>
            </a:r>
            <a:endParaRPr lang="en-US" sz="2800">
              <a:solidFill>
                <a:schemeClr val="bg1">
                  <a:lumMod val="95000"/>
                </a:schemeClr>
              </a:solidFill>
            </a:endParaRPr>
          </a:p>
          <a:p>
            <a:pPr marL="0" indent="0">
              <a:buNone/>
            </a:pPr>
            <a:r>
              <a:rPr lang="en-US" sz="2800">
                <a:solidFill>
                  <a:schemeClr val="bg1">
                    <a:lumMod val="95000"/>
                  </a:schemeClr>
                </a:solidFill>
              </a:rPr>
              <a:t>companies. Our problem is related to one such housing company.</a:t>
            </a:r>
            <a:endParaRPr lang="en-US" sz="2800">
              <a:solidFill>
                <a:schemeClr val="bg1">
                  <a:lumMod val="95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609600" y="-19685"/>
            <a:ext cx="11535410" cy="1116330"/>
          </a:xfrm>
        </p:spPr>
        <p:txBody>
          <a:bodyPr/>
          <a:p>
            <a:r>
              <a:rPr lang="en-US">
                <a:solidFill>
                  <a:schemeClr val="bg1">
                    <a:lumMod val="65000"/>
                  </a:schemeClr>
                </a:solidFill>
              </a:rPr>
              <a:t>                                    </a:t>
            </a:r>
            <a:r>
              <a:rPr lang="en-US" u="sng">
                <a:solidFill>
                  <a:schemeClr val="bg1">
                    <a:lumMod val="65000"/>
                  </a:schemeClr>
                </a:solidFill>
              </a:rPr>
              <a:t>MODELS WE USED</a:t>
            </a:r>
            <a:endParaRPr lang="en-US" u="sng">
              <a:solidFill>
                <a:schemeClr val="bg1">
                  <a:lumMod val="65000"/>
                </a:schemeClr>
              </a:solidFill>
            </a:endParaRPr>
          </a:p>
        </p:txBody>
      </p:sp>
      <p:sp>
        <p:nvSpPr>
          <p:cNvPr id="3" name="Content Placeholder 2"/>
          <p:cNvSpPr>
            <a:spLocks noGrp="1"/>
          </p:cNvSpPr>
          <p:nvPr>
            <p:ph idx="1"/>
          </p:nvPr>
        </p:nvSpPr>
        <p:spPr/>
        <p:txBody>
          <a:bodyPr/>
          <a:p>
            <a:pPr marL="0" indent="0">
              <a:buNone/>
            </a:pPr>
            <a:r>
              <a:rPr lang="en-US">
                <a:ln w="10160">
                  <a:solidFill>
                    <a:schemeClr val="accent5"/>
                  </a:solidFill>
                  <a:prstDash val="solid"/>
                </a:ln>
                <a:solidFill>
                  <a:srgbClr val="FFFFFF"/>
                </a:solidFill>
                <a:effectLst>
                  <a:outerShdw blurRad="38100" dist="22860" dir="5400000" algn="tl" rotWithShape="0">
                    <a:srgbClr val="000000">
                      <a:alpha val="30000"/>
                    </a:srgbClr>
                  </a:outerShdw>
                </a:effectLst>
              </a:rPr>
              <a:t>Because it is a regression base problem ,we use regressor algorithms.</a:t>
            </a:r>
            <a:endParaRPr 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r>
              <a:rPr lang="en-US">
                <a:ln w="10160">
                  <a:solidFill>
                    <a:schemeClr val="accent5"/>
                  </a:solidFill>
                  <a:prstDash val="solid"/>
                </a:ln>
                <a:solidFill>
                  <a:srgbClr val="FFFFFF"/>
                </a:solidFill>
                <a:effectLst>
                  <a:outerShdw blurRad="38100" dist="22860" dir="5400000" algn="tl" rotWithShape="0">
                    <a:srgbClr val="000000">
                      <a:alpha val="30000"/>
                    </a:srgbClr>
                  </a:outerShdw>
                </a:effectLst>
              </a:rPr>
              <a:t>                    Linear Regression.</a:t>
            </a:r>
            <a:endParaRPr 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r>
              <a:rPr lang="en-US">
                <a:ln w="10160">
                  <a:solidFill>
                    <a:schemeClr val="accent5"/>
                  </a:solidFill>
                  <a:prstDash val="solid"/>
                </a:ln>
                <a:solidFill>
                  <a:srgbClr val="FFFFFF"/>
                </a:solidFill>
                <a:effectLst>
                  <a:outerShdw blurRad="38100" dist="22860" dir="5400000" algn="tl" rotWithShape="0">
                    <a:srgbClr val="000000">
                      <a:alpha val="30000"/>
                    </a:srgbClr>
                  </a:outerShdw>
                </a:effectLst>
              </a:rPr>
              <a:t>                    Decision Tree Regressor.</a:t>
            </a:r>
            <a:endParaRPr 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r>
              <a:rPr lang="en-US">
                <a:ln w="10160">
                  <a:solidFill>
                    <a:schemeClr val="accent5"/>
                  </a:solidFill>
                  <a:prstDash val="solid"/>
                </a:ln>
                <a:solidFill>
                  <a:srgbClr val="FFFFFF"/>
                </a:solidFill>
                <a:effectLst>
                  <a:outerShdw blurRad="38100" dist="22860" dir="5400000" algn="tl" rotWithShape="0">
                    <a:srgbClr val="000000">
                      <a:alpha val="30000"/>
                    </a:srgbClr>
                  </a:outerShdw>
                </a:effectLst>
              </a:rPr>
              <a:t>                    Random Forest Regressor.</a:t>
            </a:r>
            <a:endParaRPr 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r>
              <a:rPr lang="en-US">
                <a:ln w="10160">
                  <a:solidFill>
                    <a:schemeClr val="accent5"/>
                  </a:solidFill>
                  <a:prstDash val="solid"/>
                </a:ln>
                <a:solidFill>
                  <a:srgbClr val="FFFFFF"/>
                </a:solidFill>
                <a:effectLst>
                  <a:outerShdw blurRad="38100" dist="22860" dir="5400000" algn="tl" rotWithShape="0">
                    <a:srgbClr val="000000">
                      <a:alpha val="30000"/>
                    </a:srgbClr>
                  </a:outerShdw>
                </a:effectLst>
              </a:rPr>
              <a:t>                    KNeighbor Regressor.</a:t>
            </a:r>
            <a:endParaRPr 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r>
              <a:rPr lang="en-US">
                <a:ln w="10160">
                  <a:solidFill>
                    <a:schemeClr val="accent5"/>
                  </a:solidFill>
                  <a:prstDash val="solid"/>
                </a:ln>
                <a:solidFill>
                  <a:srgbClr val="FFFFFF"/>
                </a:solidFill>
                <a:effectLst>
                  <a:outerShdw blurRad="38100" dist="22860" dir="5400000" algn="tl" rotWithShape="0">
                    <a:srgbClr val="000000">
                      <a:alpha val="30000"/>
                    </a:srgbClr>
                  </a:outerShdw>
                </a:effectLst>
              </a:rPr>
              <a:t>                    XGBoost Regressor</a:t>
            </a:r>
            <a:endParaRPr 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0" indent="0">
              <a:buNone/>
            </a:pPr>
            <a:r>
              <a:rPr lang="en-US">
                <a:ln w="10160">
                  <a:solidFill>
                    <a:schemeClr val="accent5"/>
                  </a:solidFill>
                  <a:prstDash val="solid"/>
                </a:ln>
                <a:solidFill>
                  <a:srgbClr val="FFFFFF"/>
                </a:solidFill>
                <a:effectLst>
                  <a:outerShdw blurRad="38100" dist="22860" dir="5400000" algn="tl" rotWithShape="0">
                    <a:srgbClr val="000000">
                      <a:alpha val="30000"/>
                    </a:srgbClr>
                  </a:outerShdw>
                </a:effectLst>
              </a:rPr>
              <a:t>                     </a:t>
            </a:r>
            <a:endParaRPr lang="en-US">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40000">
              <a:schemeClr val="accent2">
                <a:lumMod val="75000"/>
              </a:schemeClr>
            </a:gs>
            <a:gs pos="53000">
              <a:srgbClr val="035C7D"/>
            </a:gs>
          </a:gsLst>
          <a:lin ang="13500000" scaled="0"/>
        </a:gradFill>
        <a:effectLst/>
      </p:bgPr>
    </p:bg>
    <p:spTree>
      <p:nvGrpSpPr>
        <p:cNvPr id="1" name=""/>
        <p:cNvGrpSpPr/>
        <p:nvPr/>
      </p:nvGrpSpPr>
      <p:grpSpPr/>
      <p:sp>
        <p:nvSpPr>
          <p:cNvPr id="2" name="Title 1"/>
          <p:cNvSpPr>
            <a:spLocks noGrp="1"/>
          </p:cNvSpPr>
          <p:nvPr>
            <p:ph type="title"/>
          </p:nvPr>
        </p:nvSpPr>
        <p:spPr>
          <a:xfrm>
            <a:off x="609600" y="47625"/>
            <a:ext cx="11535410" cy="733425"/>
          </a:xfrm>
        </p:spPr>
        <p:txBody>
          <a:bodyPr/>
          <a:p>
            <a:r>
              <a:rPr lang="en-US">
                <a:solidFill>
                  <a:schemeClr val="bg1">
                    <a:lumMod val="65000"/>
                  </a:schemeClr>
                </a:solidFill>
              </a:rPr>
              <a:t>                                     </a:t>
            </a:r>
            <a:r>
              <a:rPr lang="en-US" u="sng">
                <a:solidFill>
                  <a:schemeClr val="bg1">
                    <a:lumMod val="65000"/>
                  </a:schemeClr>
                </a:solidFill>
              </a:rPr>
              <a:t>Model's Performances</a:t>
            </a:r>
            <a:r>
              <a:rPr lang="en-US">
                <a:solidFill>
                  <a:schemeClr val="bg1">
                    <a:lumMod val="65000"/>
                  </a:schemeClr>
                </a:solidFill>
              </a:rPr>
              <a:t>                                  </a:t>
            </a:r>
            <a:endParaRPr lang="en-US" u="sng">
              <a:solidFill>
                <a:schemeClr val="bg1">
                  <a:lumMod val="65000"/>
                </a:schemeClr>
              </a:solidFill>
            </a:endParaRPr>
          </a:p>
        </p:txBody>
      </p:sp>
      <p:graphicFrame>
        <p:nvGraphicFramePr>
          <p:cNvPr id="4" name="Content Placeholder 3"/>
          <p:cNvGraphicFramePr/>
          <p:nvPr>
            <p:ph idx="1"/>
            <p:custDataLst>
              <p:tags r:id="rId1"/>
            </p:custDataLst>
          </p:nvPr>
        </p:nvGraphicFramePr>
        <p:xfrm>
          <a:off x="609600" y="1003935"/>
          <a:ext cx="10972800" cy="5781040"/>
        </p:xfrm>
        <a:graphic>
          <a:graphicData uri="http://schemas.openxmlformats.org/drawingml/2006/table">
            <a:tbl>
              <a:tblPr firstRow="1" bandRow="1">
                <a:tableStyleId>{5C22544A-7EE6-4342-B048-85BDC9FD1C3A}</a:tableStyleId>
              </a:tblPr>
              <a:tblGrid>
                <a:gridCol w="3657600"/>
                <a:gridCol w="3657600"/>
                <a:gridCol w="3657600"/>
              </a:tblGrid>
              <a:tr h="759460">
                <a:tc>
                  <a:txBody>
                    <a:bodyPr/>
                    <a:p>
                      <a:pPr>
                        <a:buNone/>
                      </a:pPr>
                      <a:r>
                        <a:rPr lang="en-US"/>
                        <a:t>             </a:t>
                      </a:r>
                      <a:endParaRPr lang="en-US"/>
                    </a:p>
                    <a:p>
                      <a:pPr>
                        <a:buNone/>
                      </a:pPr>
                      <a:r>
                        <a:rPr lang="en-US"/>
                        <a:t>            MODEL  NAME</a:t>
                      </a:r>
                      <a:endParaRPr lang="en-US"/>
                    </a:p>
                  </a:txBody>
                  <a:tcPr/>
                </a:tc>
                <a:tc>
                  <a:txBody>
                    <a:bodyPr/>
                    <a:p>
                      <a:pPr>
                        <a:buNone/>
                      </a:pPr>
                      <a:endParaRPr lang="en-US"/>
                    </a:p>
                    <a:p>
                      <a:pPr>
                        <a:buNone/>
                      </a:pPr>
                      <a:r>
                        <a:rPr lang="en-US"/>
                        <a:t>         ACCURACY SCORE</a:t>
                      </a:r>
                      <a:endParaRPr lang="en-US"/>
                    </a:p>
                  </a:txBody>
                  <a:tcPr/>
                </a:tc>
                <a:tc>
                  <a:txBody>
                    <a:bodyPr/>
                    <a:p>
                      <a:pPr>
                        <a:buNone/>
                      </a:pPr>
                      <a:endParaRPr lang="en-US"/>
                    </a:p>
                    <a:p>
                      <a:pPr>
                        <a:buNone/>
                      </a:pPr>
                      <a:r>
                        <a:rPr lang="en-US"/>
                        <a:t>                   CV SCORE</a:t>
                      </a:r>
                      <a:endParaRPr lang="en-US"/>
                    </a:p>
                  </a:txBody>
                  <a:tcPr/>
                </a:tc>
              </a:tr>
              <a:tr h="759460">
                <a:tc>
                  <a:txBody>
                    <a:bodyPr/>
                    <a:p>
                      <a:pPr>
                        <a:buNone/>
                      </a:pPr>
                      <a:endParaRPr lang="en-US"/>
                    </a:p>
                    <a:p>
                      <a:pPr>
                        <a:buNone/>
                      </a:pPr>
                      <a:r>
                        <a:rPr lang="en-US"/>
                        <a:t>           Linear Regression</a:t>
                      </a:r>
                      <a:endParaRPr lang="en-US"/>
                    </a:p>
                  </a:txBody>
                  <a:tcPr/>
                </a:tc>
                <a:tc>
                  <a:txBody>
                    <a:bodyPr/>
                    <a:p>
                      <a:pPr>
                        <a:buNone/>
                      </a:pPr>
                      <a:endParaRPr lang="en-US"/>
                    </a:p>
                    <a:p>
                      <a:pPr>
                        <a:buNone/>
                      </a:pPr>
                      <a:r>
                        <a:rPr lang="en-US"/>
                        <a:t>          76.45647914163176</a:t>
                      </a:r>
                      <a:endParaRPr lang="en-US"/>
                    </a:p>
                  </a:txBody>
                  <a:tcPr/>
                </a:tc>
                <a:tc>
                  <a:txBody>
                    <a:bodyPr/>
                    <a:p>
                      <a:pPr>
                        <a:buNone/>
                      </a:pPr>
                      <a:r>
                        <a:rPr lang="en-US"/>
                        <a:t> </a:t>
                      </a:r>
                      <a:endParaRPr lang="en-US"/>
                    </a:p>
                    <a:p>
                      <a:pPr>
                        <a:buNone/>
                      </a:pPr>
                      <a:r>
                        <a:rPr lang="en-US"/>
                        <a:t>           78.17395054506335</a:t>
                      </a:r>
                      <a:endParaRPr lang="en-US"/>
                    </a:p>
                  </a:txBody>
                  <a:tcPr/>
                </a:tc>
              </a:tr>
              <a:tr h="759460">
                <a:tc>
                  <a:txBody>
                    <a:bodyPr/>
                    <a:p>
                      <a:pPr>
                        <a:buNone/>
                      </a:pPr>
                      <a:r>
                        <a:rPr lang="en-US"/>
                        <a:t>  </a:t>
                      </a:r>
                      <a:endParaRPr lang="en-US"/>
                    </a:p>
                    <a:p>
                      <a:pPr>
                        <a:buNone/>
                      </a:pPr>
                      <a:r>
                        <a:rPr lang="en-US"/>
                        <a:t>             KNN Regressor</a:t>
                      </a:r>
                      <a:endParaRPr lang="en-US"/>
                    </a:p>
                  </a:txBody>
                  <a:tcPr/>
                </a:tc>
                <a:tc>
                  <a:txBody>
                    <a:bodyPr/>
                    <a:p>
                      <a:pPr>
                        <a:buNone/>
                      </a:pPr>
                      <a:r>
                        <a:rPr lang="en-US"/>
                        <a:t>    </a:t>
                      </a:r>
                      <a:endParaRPr lang="en-US"/>
                    </a:p>
                    <a:p>
                      <a:pPr>
                        <a:buNone/>
                      </a:pPr>
                      <a:r>
                        <a:rPr lang="en-US"/>
                        <a:t>          0.7668626110862068   </a:t>
                      </a:r>
                      <a:endParaRPr lang="en-US"/>
                    </a:p>
                  </a:txBody>
                  <a:tcPr/>
                </a:tc>
                <a:tc>
                  <a:txBody>
                    <a:bodyPr/>
                    <a:p>
                      <a:pPr>
                        <a:buNone/>
                      </a:pPr>
                      <a:endParaRPr lang="en-US"/>
                    </a:p>
                  </a:txBody>
                  <a:tcPr/>
                </a:tc>
              </a:tr>
              <a:tr h="914400">
                <a:tc>
                  <a:txBody>
                    <a:bodyPr/>
                    <a:p>
                      <a:pPr>
                        <a:buNone/>
                      </a:pPr>
                      <a:endParaRPr lang="en-US"/>
                    </a:p>
                    <a:p>
                      <a:pPr>
                        <a:buNone/>
                      </a:pPr>
                      <a:r>
                        <a:rPr lang="en-US"/>
                        <a:t>      Decision Tree Regressor</a:t>
                      </a:r>
                      <a:endParaRPr lang="en-US"/>
                    </a:p>
                    <a:p>
                      <a:pPr>
                        <a:buNone/>
                      </a:pPr>
                      <a:r>
                        <a:rPr lang="en-US"/>
                        <a:t> </a:t>
                      </a:r>
                      <a:endParaRPr lang="en-US"/>
                    </a:p>
                  </a:txBody>
                  <a:tcPr/>
                </a:tc>
                <a:tc>
                  <a:txBody>
                    <a:bodyPr/>
                    <a:p>
                      <a:pPr>
                        <a:buNone/>
                      </a:pPr>
                      <a:endParaRPr lang="en-US"/>
                    </a:p>
                    <a:p>
                      <a:pPr>
                        <a:buNone/>
                      </a:pPr>
                      <a:r>
                        <a:rPr lang="en-US"/>
                        <a:t>          0.7447404685606169</a:t>
                      </a:r>
                      <a:endParaRPr lang="en-US"/>
                    </a:p>
                  </a:txBody>
                  <a:tcPr/>
                </a:tc>
                <a:tc>
                  <a:txBody>
                    <a:bodyPr/>
                    <a:p>
                      <a:pPr>
                        <a:buNone/>
                      </a:pPr>
                      <a:endParaRPr lang="en-US"/>
                    </a:p>
                    <a:p>
                      <a:pPr>
                        <a:buNone/>
                      </a:pPr>
                      <a:r>
                        <a:rPr lang="en-US"/>
                        <a:t>           62.328909662879674</a:t>
                      </a:r>
                      <a:endParaRPr lang="en-US"/>
                    </a:p>
                  </a:txBody>
                  <a:tcPr/>
                </a:tc>
              </a:tr>
              <a:tr h="759460">
                <a:tc>
                  <a:txBody>
                    <a:bodyPr/>
                    <a:p>
                      <a:pPr>
                        <a:buNone/>
                      </a:pPr>
                      <a:endParaRPr lang="en-US"/>
                    </a:p>
                    <a:p>
                      <a:pPr>
                        <a:buNone/>
                      </a:pPr>
                      <a:r>
                        <a:rPr lang="en-US"/>
                        <a:t>    Random Forest Regressor</a:t>
                      </a:r>
                      <a:endParaRPr lang="en-US"/>
                    </a:p>
                  </a:txBody>
                  <a:tcPr/>
                </a:tc>
                <a:tc>
                  <a:txBody>
                    <a:bodyPr/>
                    <a:p>
                      <a:pPr>
                        <a:buNone/>
                      </a:pPr>
                      <a:endParaRPr lang="en-US"/>
                    </a:p>
                    <a:p>
                      <a:pPr>
                        <a:buNone/>
                      </a:pPr>
                      <a:r>
                        <a:rPr lang="en-US"/>
                        <a:t>          71.39893543047012</a:t>
                      </a:r>
                      <a:endParaRPr lang="en-US"/>
                    </a:p>
                  </a:txBody>
                  <a:tcPr/>
                </a:tc>
                <a:tc>
                  <a:txBody>
                    <a:bodyPr/>
                    <a:p>
                      <a:pPr>
                        <a:buNone/>
                      </a:pPr>
                      <a:r>
                        <a:rPr lang="en-US"/>
                        <a:t>   </a:t>
                      </a:r>
                      <a:endParaRPr lang="en-US"/>
                    </a:p>
                    <a:p>
                      <a:pPr>
                        <a:buNone/>
                      </a:pPr>
                      <a:r>
                        <a:rPr lang="en-US"/>
                        <a:t>            75.90491249318563</a:t>
                      </a:r>
                      <a:endParaRPr lang="en-US"/>
                    </a:p>
                  </a:txBody>
                  <a:tcPr/>
                </a:tc>
              </a:tr>
              <a:tr h="914400">
                <a:tc>
                  <a:txBody>
                    <a:bodyPr/>
                    <a:p>
                      <a:pPr>
                        <a:buNone/>
                      </a:pPr>
                      <a:endParaRPr lang="en-US"/>
                    </a:p>
                    <a:p>
                      <a:pPr>
                        <a:buNone/>
                      </a:pPr>
                      <a:r>
                        <a:rPr lang="en-US"/>
                        <a:t>      Randomized Search CV</a:t>
                      </a:r>
                      <a:endParaRPr lang="en-US"/>
                    </a:p>
                    <a:p>
                      <a:pPr>
                        <a:buNone/>
                      </a:pPr>
                      <a:r>
                        <a:rPr lang="en-US"/>
                        <a:t> </a:t>
                      </a:r>
                      <a:endParaRPr lang="en-US"/>
                    </a:p>
                  </a:txBody>
                  <a:tcPr/>
                </a:tc>
                <a:tc>
                  <a:txBody>
                    <a:bodyPr/>
                    <a:p>
                      <a:pPr>
                        <a:buNone/>
                      </a:pPr>
                      <a:endParaRPr lang="en-US"/>
                    </a:p>
                    <a:p>
                      <a:pPr>
                        <a:buNone/>
                      </a:pPr>
                      <a:r>
                        <a:rPr lang="en-US"/>
                        <a:t>          0.9536002035642823</a:t>
                      </a:r>
                      <a:endParaRPr lang="en-US"/>
                    </a:p>
                  </a:txBody>
                  <a:tcPr/>
                </a:tc>
                <a:tc>
                  <a:txBody>
                    <a:bodyPr/>
                    <a:p>
                      <a:pPr>
                        <a:buNone/>
                      </a:pPr>
                      <a:r>
                        <a:rPr lang="en-US"/>
                        <a:t>          </a:t>
                      </a:r>
                      <a:endParaRPr lang="en-US"/>
                    </a:p>
                    <a:p>
                      <a:pPr>
                        <a:buNone/>
                      </a:pPr>
                      <a:r>
                        <a:rPr lang="en-US"/>
                        <a:t>            75.90491249318563</a:t>
                      </a:r>
                      <a:endParaRPr lang="en-US"/>
                    </a:p>
                  </a:txBody>
                  <a:tcPr/>
                </a:tc>
              </a:tr>
              <a:tr h="914400">
                <a:tc>
                  <a:txBody>
                    <a:bodyPr/>
                    <a:p>
                      <a:pPr>
                        <a:buNone/>
                      </a:pPr>
                      <a:endParaRPr lang="en-US"/>
                    </a:p>
                    <a:p>
                      <a:pPr>
                        <a:buNone/>
                      </a:pPr>
                      <a:r>
                        <a:rPr lang="en-US"/>
                        <a:t>          XGBoost Regressor</a:t>
                      </a:r>
                      <a:endParaRPr lang="en-US"/>
                    </a:p>
                  </a:txBody>
                  <a:tcPr/>
                </a:tc>
                <a:tc>
                  <a:txBody>
                    <a:bodyPr/>
                    <a:p>
                      <a:pPr>
                        <a:buNone/>
                      </a:pPr>
                      <a:endParaRPr lang="en-US"/>
                    </a:p>
                    <a:p>
                      <a:pPr>
                        <a:buNone/>
                      </a:pPr>
                      <a:r>
                        <a:rPr lang="en-US"/>
                        <a:t>           0.999996892365239</a:t>
                      </a:r>
                      <a:endParaRPr lang="en-US"/>
                    </a:p>
                    <a:p>
                      <a:pPr>
                        <a:buNone/>
                      </a:pPr>
                      <a:endParaRPr lang="en-US"/>
                    </a:p>
                  </a:txBody>
                  <a:tcPr/>
                </a:tc>
                <a:tc>
                  <a:txBody>
                    <a:bodyPr/>
                    <a:p>
                      <a:pPr>
                        <a:buNone/>
                      </a:pPr>
                      <a:r>
                        <a:rPr lang="en-US"/>
                        <a:t>      </a:t>
                      </a:r>
                      <a:endParaRPr lang="en-US"/>
                    </a:p>
                    <a:p>
                      <a:pPr>
                        <a:buNone/>
                      </a:pPr>
                      <a:r>
                        <a:rPr lang="en-US"/>
                        <a:t>            0.7831118690758827</a:t>
                      </a:r>
                      <a:endParaRPr lang="en-US"/>
                    </a:p>
                  </a:txBody>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609600" y="20320"/>
            <a:ext cx="11535410" cy="888365"/>
          </a:xfrm>
        </p:spPr>
        <p:txBody>
          <a:bodyPr/>
          <a:p>
            <a:r>
              <a:rPr lang="en-US"/>
              <a:t>                                              </a:t>
            </a:r>
            <a:r>
              <a:rPr lang="en-US" u="sng">
                <a:solidFill>
                  <a:schemeClr val="bg1">
                    <a:lumMod val="50000"/>
                  </a:schemeClr>
                </a:solidFill>
              </a:rPr>
              <a:t>Finalizing Model</a:t>
            </a:r>
            <a:endParaRPr lang="en-US" u="sng">
              <a:solidFill>
                <a:schemeClr val="bg1">
                  <a:lumMod val="50000"/>
                </a:schemeClr>
              </a:solidFill>
            </a:endParaRPr>
          </a:p>
        </p:txBody>
      </p:sp>
      <p:sp>
        <p:nvSpPr>
          <p:cNvPr id="3" name="Content Placeholder 2"/>
          <p:cNvSpPr>
            <a:spLocks noGrp="1"/>
          </p:cNvSpPr>
          <p:nvPr>
            <p:ph idx="1"/>
          </p:nvPr>
        </p:nvSpPr>
        <p:spPr>
          <a:xfrm>
            <a:off x="609600" y="908050"/>
            <a:ext cx="10972800" cy="5794375"/>
          </a:xfrm>
        </p:spPr>
        <p:txBody>
          <a:bodyPr/>
          <a:p>
            <a:r>
              <a:rPr lang="en-US">
                <a:solidFill>
                  <a:schemeClr val="bg1"/>
                </a:solidFill>
              </a:rPr>
              <a:t>So based on the accuracy score and cross validation score , we can say the XGBoost Algorithm based model is working well on data .</a:t>
            </a:r>
            <a:endParaRPr lang="en-US">
              <a:solidFill>
                <a:schemeClr val="bg1"/>
              </a:solidFill>
            </a:endParaRPr>
          </a:p>
          <a:p>
            <a:r>
              <a:rPr lang="en-US">
                <a:solidFill>
                  <a:schemeClr val="bg1"/>
                </a:solidFill>
              </a:rPr>
              <a:t>So we decide to finalize the XGBoost based model.</a:t>
            </a:r>
            <a:endParaRPr lang="en-US">
              <a:solidFill>
                <a:schemeClr val="bg1"/>
              </a:solidFill>
            </a:endParaRPr>
          </a:p>
          <a:p>
            <a:pPr marL="0" indent="0">
              <a:buNone/>
            </a:pPr>
            <a:endParaRPr lang="en-US"/>
          </a:p>
          <a:p>
            <a:pPr marL="0" indent="0">
              <a:buNone/>
            </a:pPr>
            <a:r>
              <a:rPr lang="en-US"/>
              <a:t>     </a:t>
            </a:r>
            <a:endParaRPr lang="en-US"/>
          </a:p>
        </p:txBody>
      </p:sp>
      <p:pic>
        <p:nvPicPr>
          <p:cNvPr id="5" name="Picture 4" descr="Screen Shot 2022-05-19 at 7.08.49 PM"/>
          <p:cNvPicPr>
            <a:picLocks noChangeAspect="1"/>
          </p:cNvPicPr>
          <p:nvPr/>
        </p:nvPicPr>
        <p:blipFill>
          <a:blip r:embed="rId2"/>
          <a:stretch>
            <a:fillRect/>
          </a:stretch>
        </p:blipFill>
        <p:spPr>
          <a:xfrm>
            <a:off x="1230630" y="3023870"/>
            <a:ext cx="7181850" cy="129413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09600" y="73660"/>
            <a:ext cx="11495405" cy="740410"/>
          </a:xfrm>
        </p:spPr>
        <p:txBody>
          <a:bodyPr/>
          <a:p>
            <a:r>
              <a:rPr lang="en-US"/>
              <a:t>                                                       </a:t>
            </a:r>
            <a:r>
              <a:rPr lang="en-US" u="sng">
                <a:solidFill>
                  <a:schemeClr val="bg1">
                    <a:lumMod val="50000"/>
                  </a:schemeClr>
                </a:solidFill>
              </a:rPr>
              <a:t>conclusion</a:t>
            </a:r>
            <a:endParaRPr lang="en-US" u="sng">
              <a:solidFill>
                <a:schemeClr val="bg1">
                  <a:lumMod val="50000"/>
                </a:schemeClr>
              </a:solidFill>
            </a:endParaRPr>
          </a:p>
        </p:txBody>
      </p:sp>
      <p:pic>
        <p:nvPicPr>
          <p:cNvPr id="4" name="Picture 3" descr="Screen Shot 2022-05-19 at 6.46.04 PM"/>
          <p:cNvPicPr>
            <a:picLocks noChangeAspect="1"/>
          </p:cNvPicPr>
          <p:nvPr/>
        </p:nvPicPr>
        <p:blipFill>
          <a:blip r:embed="rId1"/>
          <a:stretch>
            <a:fillRect/>
          </a:stretch>
        </p:blipFill>
        <p:spPr>
          <a:xfrm>
            <a:off x="153035" y="814070"/>
            <a:ext cx="12879705" cy="565404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2" name="Title 1"/>
          <p:cNvSpPr>
            <a:spLocks noGrp="1"/>
          </p:cNvSpPr>
          <p:nvPr>
            <p:ph type="title"/>
          </p:nvPr>
        </p:nvSpPr>
        <p:spPr>
          <a:xfrm>
            <a:off x="134620" y="4255770"/>
            <a:ext cx="11990705" cy="2409825"/>
          </a:xfrm>
        </p:spPr>
        <p:txBody>
          <a:bodyPr/>
          <a:p>
            <a:r>
              <a:rPr lang="en-US" sz="7200">
                <a:ln w="10160">
                  <a:solidFill>
                    <a:schemeClr val="accent5"/>
                  </a:solidFill>
                  <a:prstDash val="solid"/>
                </a:ln>
                <a:solidFill>
                  <a:srgbClr val="FFFFFF"/>
                </a:solidFill>
                <a:effectLst>
                  <a:outerShdw blurRad="38100" dist="22860" dir="5400000" algn="tl" rotWithShape="0">
                    <a:srgbClr val="000000">
                      <a:alpha val="30000"/>
                    </a:srgbClr>
                  </a:outerShdw>
                </a:effectLst>
              </a:rPr>
              <a:t>THANK YOU</a:t>
            </a:r>
            <a:endParaRPr lang="en-US" sz="720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p:sp>
        <p:nvSpPr>
          <p:cNvPr id="2" name="Title 1"/>
          <p:cNvSpPr>
            <a:spLocks noGrp="1"/>
          </p:cNvSpPr>
          <p:nvPr>
            <p:ph type="title"/>
          </p:nvPr>
        </p:nvSpPr>
        <p:spPr>
          <a:xfrm>
            <a:off x="570230" y="-227965"/>
            <a:ext cx="11012170" cy="1310640"/>
          </a:xfrm>
        </p:spPr>
        <p:txBody>
          <a:bodyPr/>
          <a:p>
            <a:r>
              <a:rPr lang="en-US" u="sng">
                <a:solidFill>
                  <a:schemeClr val="bg1">
                    <a:lumMod val="50000"/>
                  </a:schemeClr>
                </a:solidFill>
              </a:rPr>
              <a:t>Problem Statement</a:t>
            </a:r>
            <a:endParaRPr lang="en-US" u="sng">
              <a:solidFill>
                <a:schemeClr val="bg1">
                  <a:lumMod val="50000"/>
                </a:schemeClr>
              </a:solidFill>
            </a:endParaRPr>
          </a:p>
        </p:txBody>
      </p:sp>
      <p:sp>
        <p:nvSpPr>
          <p:cNvPr id="3" name="Content Placeholder 2"/>
          <p:cNvSpPr>
            <a:spLocks noGrp="1"/>
          </p:cNvSpPr>
          <p:nvPr>
            <p:ph idx="1"/>
          </p:nvPr>
        </p:nvSpPr>
        <p:spPr>
          <a:xfrm>
            <a:off x="122555" y="1083310"/>
            <a:ext cx="11959590" cy="5400040"/>
          </a:xfrm>
        </p:spPr>
        <p:txBody>
          <a:bodyPr>
            <a:noAutofit/>
          </a:bodyPr>
          <a:p>
            <a:pPr marL="0" indent="0">
              <a:buNone/>
            </a:pPr>
            <a:r>
              <a:rPr lang="en-US" sz="2800">
                <a:solidFill>
                  <a:schemeClr val="bg1"/>
                </a:solidFill>
              </a:rPr>
              <a:t>A US-based housing company named Surprise Housing has decided to enter the Australian market. The company uses data analytics to purchase houses at a price below their actual values and flip them at a higher price. </a:t>
            </a:r>
            <a:endParaRPr lang="en-US" sz="2800">
              <a:solidFill>
                <a:schemeClr val="bg1"/>
              </a:solidFill>
            </a:endParaRPr>
          </a:p>
          <a:p>
            <a:pPr marL="0" indent="0">
              <a:buNone/>
            </a:pPr>
            <a:r>
              <a:rPr lang="en-US" sz="2800">
                <a:solidFill>
                  <a:schemeClr val="bg1"/>
                </a:solidFill>
              </a:rPr>
              <a:t>For the same purpose, the company has collected a data set from the sale of houses in Australia. </a:t>
            </a:r>
            <a:endParaRPr lang="en-US" sz="2800">
              <a:solidFill>
                <a:schemeClr val="bg1"/>
              </a:solidFill>
            </a:endParaRPr>
          </a:p>
          <a:p>
            <a:pPr marL="0" indent="0">
              <a:buNone/>
            </a:pPr>
            <a:r>
              <a:rPr lang="en-US" sz="2800">
                <a:solidFill>
                  <a:schemeClr val="bg1"/>
                </a:solidFill>
              </a:rPr>
              <a:t>The company is looking at prospective properties to buy houses to enter the market. You are required to build a model using Machine Learning in order to predict the actual value of the prospective properties and decide whether to invest </a:t>
            </a:r>
            <a:endParaRPr lang="en-US" sz="2800">
              <a:solidFill>
                <a:schemeClr val="bg1"/>
              </a:solidFill>
            </a:endParaRPr>
          </a:p>
          <a:p>
            <a:pPr marL="0" indent="0">
              <a:buNone/>
            </a:pPr>
            <a:r>
              <a:rPr lang="en-US" sz="2800">
                <a:solidFill>
                  <a:schemeClr val="bg1"/>
                </a:solidFill>
              </a:rPr>
              <a:t>in them or not. </a:t>
            </a:r>
            <a:endParaRPr lang="en-US" sz="2800">
              <a:solidFill>
                <a:schemeClr val="bg1"/>
              </a:solidFill>
            </a:endParaRPr>
          </a:p>
          <a:p>
            <a:pPr marL="0" indent="0">
              <a:buNone/>
            </a:pPr>
            <a:r>
              <a:rPr lang="en-US" sz="2800">
                <a:solidFill>
                  <a:schemeClr val="bg1"/>
                </a:solidFill>
              </a:rPr>
              <a:t>For this company wants to know:</a:t>
            </a:r>
            <a:endParaRPr lang="en-US" sz="2800">
              <a:solidFill>
                <a:schemeClr val="bg1"/>
              </a:solidFill>
            </a:endParaRPr>
          </a:p>
          <a:p>
            <a:pPr marL="0" indent="0">
              <a:buNone/>
            </a:pPr>
            <a:r>
              <a:rPr lang="en-US" sz="2800">
                <a:solidFill>
                  <a:schemeClr val="bg1"/>
                </a:solidFill>
              </a:rPr>
              <a:t>• Which variables are important to predict the price of variable?</a:t>
            </a:r>
            <a:endParaRPr lang="en-US" sz="2800">
              <a:solidFill>
                <a:schemeClr val="bg1"/>
              </a:solidFill>
            </a:endParaRPr>
          </a:p>
          <a:p>
            <a:pPr marL="0" indent="0">
              <a:buNone/>
            </a:pPr>
            <a:r>
              <a:rPr lang="en-US" sz="2800">
                <a:solidFill>
                  <a:schemeClr val="bg1"/>
                </a:solidFill>
              </a:rPr>
              <a:t>• How do these variables describe the price of the house?</a:t>
            </a:r>
            <a:endParaRPr lang="en-US" sz="280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967220" y="-167005"/>
            <a:ext cx="5217795" cy="1504950"/>
          </a:xfrm>
        </p:spPr>
        <p:txBody>
          <a:bodyPr/>
          <a:p>
            <a:r>
              <a:rPr lang="en-US"/>
              <a:t>                                    </a:t>
            </a:r>
            <a:r>
              <a:rPr lang="en-US">
                <a:solidFill>
                  <a:srgbClr val="FF0000"/>
                </a:solidFill>
              </a:rPr>
              <a:t>DATA BRIEFING</a:t>
            </a:r>
            <a:endParaRPr lang="en-US">
              <a:solidFill>
                <a:srgbClr val="FF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598805" y="233680"/>
            <a:ext cx="10994390" cy="6517640"/>
          </a:xfrm>
        </p:spPr>
        <p:txBody>
          <a:bodyPr>
            <a:normAutofit fontScale="90000" lnSpcReduction="20000"/>
          </a:bodyPr>
          <a:p>
            <a:pPr marL="0" indent="0">
              <a:buNone/>
            </a:pPr>
            <a:r>
              <a:rPr lang="en-US">
                <a:solidFill>
                  <a:schemeClr val="accent1"/>
                </a:solidFill>
              </a:rPr>
              <a:t>The data has two sets  (test.csv, train.csv). Model have to train on train.csv dataset and predict on test.csv dataset.</a:t>
            </a:r>
            <a:endParaRPr lang="en-US">
              <a:solidFill>
                <a:schemeClr val="accent1"/>
              </a:solidFill>
            </a:endParaRPr>
          </a:p>
          <a:p>
            <a:pPr marL="0" indent="0">
              <a:buNone/>
            </a:pPr>
            <a:r>
              <a:rPr lang="en-US">
                <a:solidFill>
                  <a:schemeClr val="accent2">
                    <a:lumMod val="60000"/>
                    <a:lumOff val="40000"/>
                  </a:schemeClr>
                </a:solidFill>
              </a:rPr>
              <a:t>Train data contains 1168 entries each having 81 variables.</a:t>
            </a:r>
            <a:endParaRPr lang="en-US">
              <a:solidFill>
                <a:schemeClr val="accent2">
                  <a:lumMod val="60000"/>
                  <a:lumOff val="40000"/>
                </a:schemeClr>
              </a:solidFill>
            </a:endParaRPr>
          </a:p>
          <a:p>
            <a:pPr marL="0" indent="0">
              <a:buNone/>
            </a:pPr>
            <a:r>
              <a:rPr lang="en-US">
                <a:solidFill>
                  <a:schemeClr val="accent2">
                    <a:lumMod val="60000"/>
                    <a:lumOff val="40000"/>
                  </a:schemeClr>
                </a:solidFill>
              </a:rPr>
              <a:t>Test data contains 292 entries each having 80 variables.</a:t>
            </a:r>
            <a:endParaRPr lang="en-US">
              <a:solidFill>
                <a:schemeClr val="accent2">
                  <a:lumMod val="60000"/>
                  <a:lumOff val="40000"/>
                </a:schemeClr>
              </a:solidFill>
            </a:endParaRPr>
          </a:p>
          <a:p>
            <a:pPr marL="0" indent="0">
              <a:buNone/>
            </a:pPr>
            <a:r>
              <a:rPr lang="en-US">
                <a:solidFill>
                  <a:srgbClr val="FFC000"/>
                </a:solidFill>
              </a:rPr>
              <a:t>Train data have 4460 null values.</a:t>
            </a:r>
            <a:endParaRPr lang="en-US">
              <a:solidFill>
                <a:srgbClr val="FFC000"/>
              </a:solidFill>
            </a:endParaRPr>
          </a:p>
          <a:p>
            <a:pPr marL="0" indent="0">
              <a:buNone/>
            </a:pPr>
            <a:r>
              <a:rPr lang="en-US">
                <a:solidFill>
                  <a:srgbClr val="FFC000"/>
                </a:solidFill>
              </a:rPr>
              <a:t>Test data have 1407 null values.</a:t>
            </a:r>
            <a:endParaRPr lang="en-US">
              <a:solidFill>
                <a:srgbClr val="FFC000"/>
              </a:solidFill>
            </a:endParaRPr>
          </a:p>
          <a:p>
            <a:pPr marL="0" indent="0">
              <a:buNone/>
            </a:pPr>
            <a:r>
              <a:rPr lang="en-US">
                <a:solidFill>
                  <a:schemeClr val="accent1">
                    <a:lumMod val="20000"/>
                    <a:lumOff val="80000"/>
                  </a:schemeClr>
                </a:solidFill>
              </a:rPr>
              <a:t>Both Data set have no duplicate values.</a:t>
            </a:r>
            <a:endParaRPr lang="en-US">
              <a:solidFill>
                <a:schemeClr val="accent1">
                  <a:lumMod val="20000"/>
                  <a:lumOff val="80000"/>
                </a:schemeClr>
              </a:solidFill>
            </a:endParaRPr>
          </a:p>
          <a:p>
            <a:pPr marL="0" indent="0">
              <a:buNone/>
            </a:pPr>
            <a:r>
              <a:rPr lang="en-US">
                <a:solidFill>
                  <a:schemeClr val="accent3">
                    <a:lumMod val="95000"/>
                  </a:schemeClr>
                </a:solidFill>
              </a:rPr>
              <a:t>Both Data sets are of “Object ” type.</a:t>
            </a:r>
            <a:endParaRPr lang="en-US">
              <a:solidFill>
                <a:schemeClr val="accent3">
                  <a:lumMod val="95000"/>
                </a:schemeClr>
              </a:solidFill>
            </a:endParaRPr>
          </a:p>
          <a:p>
            <a:pPr marL="0" indent="0">
              <a:buNone/>
            </a:pPr>
            <a:r>
              <a:rPr lang="en-US">
                <a:solidFill>
                  <a:srgbClr val="FF0000"/>
                </a:solidFill>
              </a:rPr>
              <a:t>Train data --- dtypes: float64(3), int64(35), object(43)</a:t>
            </a:r>
            <a:endParaRPr lang="en-US">
              <a:solidFill>
                <a:srgbClr val="FF0000"/>
              </a:solidFill>
            </a:endParaRPr>
          </a:p>
          <a:p>
            <a:pPr marL="0" indent="0">
              <a:buNone/>
            </a:pPr>
            <a:r>
              <a:rPr lang="en-US">
                <a:solidFill>
                  <a:srgbClr val="FF0000"/>
                </a:solidFill>
              </a:rPr>
              <a:t>memory usage: 739.2+ KB</a:t>
            </a:r>
            <a:endParaRPr lang="en-US">
              <a:solidFill>
                <a:srgbClr val="FF0000"/>
              </a:solidFill>
            </a:endParaRPr>
          </a:p>
          <a:p>
            <a:pPr marL="0" indent="0">
              <a:buNone/>
            </a:pPr>
            <a:r>
              <a:rPr lang="en-US">
                <a:solidFill>
                  <a:srgbClr val="FF0000"/>
                </a:solidFill>
              </a:rPr>
              <a:t>Test data --- dtypes: float64(4), int64(34), object(42)</a:t>
            </a:r>
            <a:endParaRPr lang="en-US">
              <a:solidFill>
                <a:srgbClr val="FF0000"/>
              </a:solidFill>
            </a:endParaRPr>
          </a:p>
          <a:p>
            <a:pPr marL="0" indent="0">
              <a:buNone/>
            </a:pPr>
            <a:r>
              <a:rPr lang="en-US">
                <a:solidFill>
                  <a:srgbClr val="FF0000"/>
                </a:solidFill>
              </a:rPr>
              <a:t>memory usage: 182.6+ KB</a:t>
            </a:r>
            <a:endParaRPr lang="en-US">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457700" y="274955"/>
            <a:ext cx="7701280" cy="1143000"/>
          </a:xfrm>
        </p:spPr>
        <p:txBody>
          <a:bodyPr/>
          <a:p>
            <a:r>
              <a:rPr lang="en-US"/>
              <a:t>      Exploratery Data Analysis</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14CD68"/>
            </a:gs>
            <a:gs pos="100000">
              <a:srgbClr val="035C7D"/>
            </a:gs>
          </a:gsLst>
          <a:lin ang="5400000" scaled="0"/>
        </a:gradFill>
        <a:effectLst/>
      </p:bgPr>
    </p:bg>
    <p:spTree>
      <p:nvGrpSpPr>
        <p:cNvPr id="1" name=""/>
        <p:cNvGrpSpPr/>
        <p:nvPr/>
      </p:nvGrpSpPr>
      <p:grpSpPr/>
      <p:sp>
        <p:nvSpPr>
          <p:cNvPr id="3" name="Content Placeholder 2"/>
          <p:cNvSpPr>
            <a:spLocks noGrp="1"/>
          </p:cNvSpPr>
          <p:nvPr>
            <p:ph idx="1"/>
          </p:nvPr>
        </p:nvSpPr>
        <p:spPr>
          <a:xfrm>
            <a:off x="46990" y="45085"/>
            <a:ext cx="12138660" cy="6792595"/>
          </a:xfrm>
        </p:spPr>
        <p:txBody>
          <a:bodyPr/>
          <a:p>
            <a:endParaRPr lang="en-US"/>
          </a:p>
          <a:p>
            <a:endParaRPr lang="en-US"/>
          </a:p>
          <a:p>
            <a:endParaRPr lang="en-US"/>
          </a:p>
          <a:p>
            <a:endParaRPr lang="en-US"/>
          </a:p>
          <a:p>
            <a:endParaRPr lang="en-US"/>
          </a:p>
          <a:p>
            <a:endParaRPr lang="en-US"/>
          </a:p>
          <a:p>
            <a:endParaRPr lang="en-US"/>
          </a:p>
          <a:p>
            <a:endParaRPr lang="en-US"/>
          </a:p>
          <a:p>
            <a:endParaRPr lang="en-US"/>
          </a:p>
          <a:p>
            <a:endParaRPr lang="en-US"/>
          </a:p>
        </p:txBody>
      </p:sp>
      <p:sp>
        <p:nvSpPr>
          <p:cNvPr id="4" name="Flowchart: Terminator 3"/>
          <p:cNvSpPr/>
          <p:nvPr/>
        </p:nvSpPr>
        <p:spPr>
          <a:xfrm>
            <a:off x="711835" y="712470"/>
            <a:ext cx="2843530" cy="71056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5" name="Flowchart: Terminator 4"/>
          <p:cNvSpPr/>
          <p:nvPr/>
        </p:nvSpPr>
        <p:spPr>
          <a:xfrm>
            <a:off x="711835" y="3531870"/>
            <a:ext cx="2843530" cy="710565"/>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6" name="Flowchart: Alternate Process 5"/>
          <p:cNvSpPr/>
          <p:nvPr/>
        </p:nvSpPr>
        <p:spPr>
          <a:xfrm>
            <a:off x="5774055" y="1423035"/>
            <a:ext cx="4653915" cy="1452245"/>
          </a:xfrm>
          <a:prstGeom prst="flowChartAlternateProcess">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Flowchart: Alternate Process 6"/>
          <p:cNvSpPr/>
          <p:nvPr/>
        </p:nvSpPr>
        <p:spPr>
          <a:xfrm>
            <a:off x="5774055" y="4037330"/>
            <a:ext cx="4653915" cy="1609090"/>
          </a:xfrm>
          <a:prstGeom prst="flowChartAlternateProcess">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Text Box 7"/>
          <p:cNvSpPr txBox="1"/>
          <p:nvPr/>
        </p:nvSpPr>
        <p:spPr>
          <a:xfrm>
            <a:off x="1020445" y="883285"/>
            <a:ext cx="2226310" cy="368300"/>
          </a:xfrm>
          <a:prstGeom prst="rect">
            <a:avLst/>
          </a:prstGeom>
          <a:noFill/>
        </p:spPr>
        <p:txBody>
          <a:bodyPr wrap="square" rtlCol="0">
            <a:spAutoFit/>
          </a:bodyPr>
          <a:p>
            <a:r>
              <a:rPr lang="en-US"/>
              <a:t>      Train Data</a:t>
            </a:r>
            <a:endParaRPr lang="en-US"/>
          </a:p>
        </p:txBody>
      </p:sp>
      <p:sp>
        <p:nvSpPr>
          <p:cNvPr id="9" name="Text Box 8"/>
          <p:cNvSpPr txBox="1"/>
          <p:nvPr/>
        </p:nvSpPr>
        <p:spPr>
          <a:xfrm>
            <a:off x="899160" y="3703320"/>
            <a:ext cx="2347595" cy="368300"/>
          </a:xfrm>
          <a:prstGeom prst="rect">
            <a:avLst/>
          </a:prstGeom>
          <a:noFill/>
        </p:spPr>
        <p:txBody>
          <a:bodyPr wrap="square" rtlCol="0">
            <a:spAutoFit/>
          </a:bodyPr>
          <a:p>
            <a:r>
              <a:rPr lang="en-US"/>
              <a:t>         Test Data</a:t>
            </a:r>
            <a:endParaRPr lang="en-US"/>
          </a:p>
        </p:txBody>
      </p:sp>
      <p:cxnSp>
        <p:nvCxnSpPr>
          <p:cNvPr id="10" name="Elbow Connector 9"/>
          <p:cNvCxnSpPr>
            <a:stCxn id="4" idx="3"/>
          </p:cNvCxnSpPr>
          <p:nvPr/>
        </p:nvCxnSpPr>
        <p:spPr>
          <a:xfrm>
            <a:off x="3555365" y="1068070"/>
            <a:ext cx="2185035" cy="1038860"/>
          </a:xfrm>
          <a:prstGeom prst="bentConnector3">
            <a:avLst>
              <a:gd name="adj1" fmla="val 50015"/>
            </a:avLst>
          </a:prstGeom>
          <a:ln>
            <a:headEnd type="arrow" w="med" len="med"/>
            <a:tailEnd type="arrow" w="med" len="med"/>
          </a:ln>
        </p:spPr>
        <p:style>
          <a:lnRef idx="3">
            <a:schemeClr val="dk1"/>
          </a:lnRef>
          <a:fillRef idx="0">
            <a:schemeClr val="dk1"/>
          </a:fillRef>
          <a:effectRef idx="2">
            <a:schemeClr val="dk1"/>
          </a:effectRef>
          <a:fontRef idx="minor">
            <a:schemeClr val="tx1"/>
          </a:fontRef>
        </p:style>
      </p:cxnSp>
      <p:cxnSp>
        <p:nvCxnSpPr>
          <p:cNvPr id="11" name="Elbow Connector 10"/>
          <p:cNvCxnSpPr/>
          <p:nvPr/>
        </p:nvCxnSpPr>
        <p:spPr>
          <a:xfrm>
            <a:off x="3595370" y="3903980"/>
            <a:ext cx="2178685" cy="1046480"/>
          </a:xfrm>
          <a:prstGeom prst="bentConnector3">
            <a:avLst>
              <a:gd name="adj1" fmla="val 50014"/>
            </a:avLst>
          </a:prstGeom>
          <a:ln>
            <a:headEnd type="arrow" w="med" len="med"/>
            <a:tailEnd type="arrow" w="med" len="med"/>
          </a:ln>
        </p:spPr>
        <p:style>
          <a:lnRef idx="3">
            <a:schemeClr val="dk1"/>
          </a:lnRef>
          <a:fillRef idx="0">
            <a:schemeClr val="dk1"/>
          </a:fillRef>
          <a:effectRef idx="2">
            <a:schemeClr val="dk1"/>
          </a:effectRef>
          <a:fontRef idx="minor">
            <a:schemeClr val="tx1"/>
          </a:fontRef>
        </p:style>
      </p:cxnSp>
      <p:sp>
        <p:nvSpPr>
          <p:cNvPr id="12" name="Text Box 11"/>
          <p:cNvSpPr txBox="1"/>
          <p:nvPr/>
        </p:nvSpPr>
        <p:spPr>
          <a:xfrm rot="16200000">
            <a:off x="7426325" y="170815"/>
            <a:ext cx="1567815" cy="3554095"/>
          </a:xfrm>
          <a:prstGeom prst="rect">
            <a:avLst/>
          </a:prstGeom>
          <a:noFill/>
        </p:spPr>
        <p:txBody>
          <a:bodyPr vert="eaVert" wrap="square" rtlCol="0">
            <a:spAutoFit/>
          </a:bodyPr>
          <a:p>
            <a:endParaRPr lang="en-US"/>
          </a:p>
          <a:p>
            <a:r>
              <a:rPr lang="en-US"/>
              <a:t>Numerical Features Count 38</a:t>
            </a:r>
            <a:endParaRPr lang="en-US"/>
          </a:p>
          <a:p>
            <a:r>
              <a:rPr lang="en-US"/>
              <a:t>Discrete feature Count 18</a:t>
            </a:r>
            <a:endParaRPr lang="en-US"/>
          </a:p>
          <a:p>
            <a:r>
              <a:rPr lang="en-US"/>
              <a:t>Continuous feature Count 20</a:t>
            </a:r>
            <a:endParaRPr lang="en-US"/>
          </a:p>
          <a:p>
            <a:r>
              <a:rPr lang="en-US"/>
              <a:t>Categorical feature Count 43</a:t>
            </a:r>
            <a:endParaRPr lang="en-US"/>
          </a:p>
        </p:txBody>
      </p:sp>
      <p:sp>
        <p:nvSpPr>
          <p:cNvPr id="13" name="Text Box 12"/>
          <p:cNvSpPr txBox="1"/>
          <p:nvPr/>
        </p:nvSpPr>
        <p:spPr>
          <a:xfrm>
            <a:off x="5990590" y="4242435"/>
            <a:ext cx="3902710" cy="1198880"/>
          </a:xfrm>
          <a:prstGeom prst="rect">
            <a:avLst/>
          </a:prstGeom>
          <a:noFill/>
        </p:spPr>
        <p:txBody>
          <a:bodyPr wrap="square" rtlCol="0">
            <a:spAutoFit/>
          </a:bodyPr>
          <a:p>
            <a:r>
              <a:rPr lang="en-US"/>
              <a:t>Numerical Features Count 38</a:t>
            </a:r>
            <a:endParaRPr lang="en-US"/>
          </a:p>
          <a:p>
            <a:r>
              <a:rPr lang="en-US"/>
              <a:t>Discrete feature Count 20</a:t>
            </a:r>
            <a:endParaRPr lang="en-US"/>
          </a:p>
          <a:p>
            <a:r>
              <a:rPr lang="en-US"/>
              <a:t>Continuous feature Count 18</a:t>
            </a:r>
            <a:endParaRPr lang="en-US"/>
          </a:p>
          <a:p>
            <a:r>
              <a:rPr lang="en-US"/>
              <a:t>Categorical feature Count 42</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33655" y="31115"/>
            <a:ext cx="12124690" cy="6792595"/>
          </a:xfrm>
        </p:spPr>
        <p:txBody>
          <a:bodyPr/>
          <a:p>
            <a:endParaRPr lang="en-US"/>
          </a:p>
        </p:txBody>
      </p:sp>
      <p:sp>
        <p:nvSpPr>
          <p:cNvPr id="4" name="Quad Arrow 3"/>
          <p:cNvSpPr/>
          <p:nvPr/>
        </p:nvSpPr>
        <p:spPr>
          <a:xfrm>
            <a:off x="3065145" y="1718310"/>
            <a:ext cx="5833745" cy="3278505"/>
          </a:xfrm>
          <a:prstGeom prst="quadArrow">
            <a:avLst>
              <a:gd name="adj1" fmla="val 36192"/>
              <a:gd name="adj2" fmla="val 22500"/>
              <a:gd name="adj3" fmla="val 22500"/>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p>
            <a:pPr algn="ctr"/>
            <a:endParaRPr lang="en-US"/>
          </a:p>
        </p:txBody>
      </p:sp>
      <p:sp>
        <p:nvSpPr>
          <p:cNvPr id="5" name="Text Box 4"/>
          <p:cNvSpPr txBox="1"/>
          <p:nvPr/>
        </p:nvSpPr>
        <p:spPr>
          <a:xfrm>
            <a:off x="4251960" y="3244850"/>
            <a:ext cx="3459480" cy="368300"/>
          </a:xfrm>
          <a:prstGeom prst="rect">
            <a:avLst/>
          </a:prstGeom>
          <a:noFill/>
        </p:spPr>
        <p:txBody>
          <a:bodyPr wrap="square" rtlCol="0">
            <a:spAutoFit/>
          </a:bodyPr>
          <a:p>
            <a:r>
              <a:rPr lang="en-US"/>
              <a:t>Correlation with Target Variable</a:t>
            </a:r>
            <a:endParaRPr lang="en-US"/>
          </a:p>
        </p:txBody>
      </p:sp>
      <p:sp>
        <p:nvSpPr>
          <p:cNvPr id="6" name="Flowchart: Alternate Process 5"/>
          <p:cNvSpPr/>
          <p:nvPr/>
        </p:nvSpPr>
        <p:spPr>
          <a:xfrm>
            <a:off x="2797175" y="74930"/>
            <a:ext cx="6370320" cy="1529080"/>
          </a:xfrm>
          <a:prstGeom prst="flowChartAlternateProcess">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Flowchart: Alternate Process 6"/>
          <p:cNvSpPr/>
          <p:nvPr/>
        </p:nvSpPr>
        <p:spPr>
          <a:xfrm>
            <a:off x="3065780" y="4996815"/>
            <a:ext cx="5955030" cy="1813560"/>
          </a:xfrm>
          <a:prstGeom prst="flowChartAlternateProcess">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Flowchart: Alternate Process 7"/>
          <p:cNvSpPr/>
          <p:nvPr/>
        </p:nvSpPr>
        <p:spPr>
          <a:xfrm>
            <a:off x="8898890" y="2082165"/>
            <a:ext cx="3260090" cy="3161665"/>
          </a:xfrm>
          <a:prstGeom prst="flowChartAlternateProcess">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Flowchart: Alternate Process 8"/>
          <p:cNvSpPr/>
          <p:nvPr/>
        </p:nvSpPr>
        <p:spPr>
          <a:xfrm>
            <a:off x="33655" y="2082800"/>
            <a:ext cx="3031490" cy="3161030"/>
          </a:xfrm>
          <a:prstGeom prst="flowChartAlternateProcess">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Text Box 9"/>
          <p:cNvSpPr txBox="1"/>
          <p:nvPr/>
        </p:nvSpPr>
        <p:spPr>
          <a:xfrm>
            <a:off x="2989580" y="127635"/>
            <a:ext cx="3099435" cy="1753235"/>
          </a:xfrm>
          <a:prstGeom prst="rect">
            <a:avLst/>
          </a:prstGeom>
          <a:noFill/>
        </p:spPr>
        <p:txBody>
          <a:bodyPr wrap="square" rtlCol="0">
            <a:spAutoFit/>
          </a:bodyPr>
          <a:p>
            <a:r>
              <a:rPr lang="en-US"/>
              <a:t>KitchenAbvGr     -0.132108</a:t>
            </a:r>
            <a:endParaRPr lang="en-US"/>
          </a:p>
          <a:p>
            <a:r>
              <a:rPr lang="en-US"/>
              <a:t>EnclosedPorch   -0.115004</a:t>
            </a:r>
            <a:endParaRPr lang="en-US"/>
          </a:p>
          <a:p>
            <a:r>
              <a:rPr lang="en-US"/>
              <a:t>OverallCond       -0.065642</a:t>
            </a:r>
            <a:endParaRPr lang="en-US"/>
          </a:p>
          <a:p>
            <a:r>
              <a:rPr lang="en-US"/>
              <a:t>MSSubClass      -0.060775</a:t>
            </a:r>
            <a:endParaRPr lang="en-US"/>
          </a:p>
          <a:p>
            <a:r>
              <a:rPr lang="en-US"/>
              <a:t>YrSold                -0.045508</a:t>
            </a:r>
            <a:endParaRPr lang="en-US"/>
          </a:p>
          <a:p>
            <a:endParaRPr lang="en-US"/>
          </a:p>
        </p:txBody>
      </p:sp>
      <p:sp>
        <p:nvSpPr>
          <p:cNvPr id="11" name="Text Box 10"/>
          <p:cNvSpPr txBox="1"/>
          <p:nvPr/>
        </p:nvSpPr>
        <p:spPr>
          <a:xfrm>
            <a:off x="6089015" y="127635"/>
            <a:ext cx="3291205" cy="1476375"/>
          </a:xfrm>
          <a:prstGeom prst="rect">
            <a:avLst/>
          </a:prstGeom>
          <a:noFill/>
        </p:spPr>
        <p:txBody>
          <a:bodyPr wrap="square" rtlCol="0">
            <a:spAutoFit/>
          </a:bodyPr>
          <a:p>
            <a:r>
              <a:rPr lang="en-US">
                <a:sym typeface="+mn-ea"/>
              </a:rPr>
              <a:t>LowQualFinSF    -0.032381</a:t>
            </a:r>
            <a:endParaRPr lang="en-US"/>
          </a:p>
          <a:p>
            <a:r>
              <a:rPr lang="en-US">
                <a:sym typeface="+mn-ea"/>
              </a:rPr>
              <a:t>Id                         -0.023897</a:t>
            </a:r>
            <a:endParaRPr lang="en-US"/>
          </a:p>
          <a:p>
            <a:r>
              <a:rPr lang="en-US">
                <a:sym typeface="+mn-ea"/>
              </a:rPr>
              <a:t>MiscVal               -0.013071</a:t>
            </a:r>
            <a:endParaRPr lang="en-US"/>
          </a:p>
          <a:p>
            <a:r>
              <a:rPr lang="en-US">
                <a:sym typeface="+mn-ea"/>
              </a:rPr>
              <a:t>BsmtHalfBath      -0.011109</a:t>
            </a:r>
            <a:endParaRPr lang="en-US"/>
          </a:p>
          <a:p>
            <a:r>
              <a:rPr lang="en-US">
                <a:sym typeface="+mn-ea"/>
              </a:rPr>
              <a:t>BsmtFinSF2         -0.010151</a:t>
            </a:r>
            <a:endParaRPr lang="en-US"/>
          </a:p>
        </p:txBody>
      </p:sp>
      <p:sp>
        <p:nvSpPr>
          <p:cNvPr id="12" name="Text Box 11"/>
          <p:cNvSpPr txBox="1"/>
          <p:nvPr/>
        </p:nvSpPr>
        <p:spPr>
          <a:xfrm>
            <a:off x="161290" y="2412365"/>
            <a:ext cx="2776220" cy="2584450"/>
          </a:xfrm>
          <a:prstGeom prst="rect">
            <a:avLst/>
          </a:prstGeom>
          <a:solidFill>
            <a:schemeClr val="bg1">
              <a:lumMod val="75000"/>
            </a:schemeClr>
          </a:solidFill>
        </p:spPr>
        <p:txBody>
          <a:bodyPr wrap="square" rtlCol="0">
            <a:spAutoFit/>
          </a:bodyPr>
          <a:p>
            <a:r>
              <a:rPr lang="en-US"/>
              <a:t>3SsnPorch        0.060119</a:t>
            </a:r>
            <a:endParaRPr lang="en-US"/>
          </a:p>
          <a:p>
            <a:r>
              <a:rPr lang="en-US"/>
              <a:t>MoSold             0.072764</a:t>
            </a:r>
            <a:endParaRPr lang="en-US"/>
          </a:p>
          <a:p>
            <a:r>
              <a:rPr lang="en-US"/>
              <a:t>ScreenPorch     0.100284</a:t>
            </a:r>
            <a:endParaRPr lang="en-US"/>
          </a:p>
          <a:p>
            <a:r>
              <a:rPr lang="en-US"/>
              <a:t>PoolArea           0.103280</a:t>
            </a:r>
            <a:endParaRPr lang="en-US"/>
          </a:p>
          <a:p>
            <a:r>
              <a:rPr lang="en-US"/>
              <a:t>BedroomAbvGr </a:t>
            </a:r>
            <a:r>
              <a:rPr lang="en-US">
                <a:sym typeface="+mn-ea"/>
              </a:rPr>
              <a:t>0.158281</a:t>
            </a:r>
            <a:endParaRPr lang="en-US"/>
          </a:p>
          <a:p>
            <a:r>
              <a:rPr lang="en-US"/>
              <a:t>BsmtFullBath    </a:t>
            </a:r>
            <a:r>
              <a:rPr lang="en-US">
                <a:sym typeface="+mn-ea"/>
              </a:rPr>
              <a:t>0.212924</a:t>
            </a:r>
            <a:endParaRPr lang="en-US"/>
          </a:p>
          <a:p>
            <a:r>
              <a:rPr lang="en-US"/>
              <a:t> BsmtUnfSF      </a:t>
            </a:r>
            <a:r>
              <a:rPr lang="en-US">
                <a:sym typeface="+mn-ea"/>
              </a:rPr>
              <a:t>0.215724</a:t>
            </a:r>
            <a:endParaRPr lang="en-US"/>
          </a:p>
          <a:p>
            <a:r>
              <a:rPr lang="en-US"/>
              <a:t>LotArea             0.249499</a:t>
            </a:r>
            <a:endParaRPr lang="en-US"/>
          </a:p>
          <a:p>
            <a:r>
              <a:rPr lang="en-US"/>
              <a:t>HalfBath            0.295592</a:t>
            </a:r>
            <a:endParaRPr lang="en-US"/>
          </a:p>
        </p:txBody>
      </p:sp>
      <p:sp>
        <p:nvSpPr>
          <p:cNvPr id="13" name="Text Box 12"/>
          <p:cNvSpPr txBox="1"/>
          <p:nvPr/>
        </p:nvSpPr>
        <p:spPr>
          <a:xfrm>
            <a:off x="9160510" y="2254885"/>
            <a:ext cx="2856865" cy="2306955"/>
          </a:xfrm>
          <a:prstGeom prst="rect">
            <a:avLst/>
          </a:prstGeom>
          <a:noFill/>
        </p:spPr>
        <p:txBody>
          <a:bodyPr wrap="square" rtlCol="0">
            <a:spAutoFit/>
          </a:bodyPr>
          <a:p>
            <a:r>
              <a:rPr lang="en-US"/>
              <a:t>WoodDeckSF    0.315444</a:t>
            </a:r>
            <a:endParaRPr lang="en-US"/>
          </a:p>
          <a:p>
            <a:r>
              <a:rPr lang="en-US"/>
              <a:t>2ndFlrSF            0.330386</a:t>
            </a:r>
            <a:endParaRPr lang="en-US"/>
          </a:p>
          <a:p>
            <a:r>
              <a:rPr lang="en-US"/>
              <a:t>OpenPorchSF    0.339500</a:t>
            </a:r>
            <a:endParaRPr lang="en-US"/>
          </a:p>
          <a:p>
            <a:r>
              <a:rPr lang="en-US"/>
              <a:t>LotFrontage       0.341294</a:t>
            </a:r>
            <a:endParaRPr lang="en-US"/>
          </a:p>
          <a:p>
            <a:r>
              <a:rPr lang="en-US"/>
              <a:t>BsmtFinSF1       0.362874</a:t>
            </a:r>
            <a:endParaRPr lang="en-US"/>
          </a:p>
          <a:p>
            <a:r>
              <a:rPr lang="en-US"/>
              <a:t>Fireplaces          0.459611</a:t>
            </a:r>
            <a:endParaRPr lang="en-US"/>
          </a:p>
          <a:p>
            <a:r>
              <a:rPr lang="en-US"/>
              <a:t>MasVnrArea       0.466386</a:t>
            </a:r>
            <a:endParaRPr lang="en-US"/>
          </a:p>
          <a:p>
            <a:r>
              <a:rPr lang="en-US"/>
              <a:t>GarageYrBlt       0.474346</a:t>
            </a:r>
            <a:endParaRPr lang="en-US"/>
          </a:p>
        </p:txBody>
      </p:sp>
      <p:sp>
        <p:nvSpPr>
          <p:cNvPr id="14" name="Text Box 13"/>
          <p:cNvSpPr txBox="1"/>
          <p:nvPr/>
        </p:nvSpPr>
        <p:spPr>
          <a:xfrm>
            <a:off x="3218815" y="5057775"/>
            <a:ext cx="2802890" cy="1753235"/>
          </a:xfrm>
          <a:prstGeom prst="rect">
            <a:avLst/>
          </a:prstGeom>
          <a:noFill/>
        </p:spPr>
        <p:txBody>
          <a:bodyPr wrap="square" rtlCol="0">
            <a:spAutoFit/>
          </a:bodyPr>
          <a:p>
            <a:r>
              <a:rPr lang="en-US">
                <a:solidFill>
                  <a:schemeClr val="bg1"/>
                </a:solidFill>
              </a:rPr>
              <a:t>YearRemodAd  0.507831</a:t>
            </a:r>
            <a:endParaRPr lang="en-US">
              <a:solidFill>
                <a:schemeClr val="bg1"/>
              </a:solidFill>
            </a:endParaRPr>
          </a:p>
          <a:p>
            <a:r>
              <a:rPr lang="en-US">
                <a:solidFill>
                  <a:schemeClr val="bg1"/>
                </a:solidFill>
              </a:rPr>
              <a:t>YearBuilt           0.514408</a:t>
            </a:r>
            <a:endParaRPr lang="en-US">
              <a:solidFill>
                <a:schemeClr val="bg1"/>
              </a:solidFill>
            </a:endParaRPr>
          </a:p>
          <a:p>
            <a:r>
              <a:rPr lang="en-US">
                <a:solidFill>
                  <a:schemeClr val="bg1"/>
                </a:solidFill>
              </a:rPr>
              <a:t>TotRmsAbvGrd 0.528363</a:t>
            </a:r>
            <a:endParaRPr lang="en-US">
              <a:solidFill>
                <a:schemeClr val="bg1"/>
              </a:solidFill>
            </a:endParaRPr>
          </a:p>
          <a:p>
            <a:r>
              <a:rPr lang="en-US">
                <a:solidFill>
                  <a:schemeClr val="bg1"/>
                </a:solidFill>
              </a:rPr>
              <a:t>FullBath             0.554988</a:t>
            </a:r>
            <a:endParaRPr lang="en-US">
              <a:solidFill>
                <a:schemeClr val="bg1"/>
              </a:solidFill>
            </a:endParaRPr>
          </a:p>
          <a:p>
            <a:r>
              <a:rPr lang="en-US">
                <a:solidFill>
                  <a:schemeClr val="bg1"/>
                </a:solidFill>
              </a:rPr>
              <a:t>1stFlrSF            0.587642</a:t>
            </a:r>
            <a:endParaRPr lang="en-US">
              <a:solidFill>
                <a:schemeClr val="bg1"/>
              </a:solidFill>
            </a:endParaRPr>
          </a:p>
          <a:p>
            <a:r>
              <a:rPr lang="en-US">
                <a:solidFill>
                  <a:schemeClr val="bg1"/>
                </a:solidFill>
              </a:rPr>
              <a:t>TotalBsmtSF     0.595042</a:t>
            </a:r>
            <a:endParaRPr lang="en-US">
              <a:solidFill>
                <a:schemeClr val="bg1"/>
              </a:solidFill>
            </a:endParaRPr>
          </a:p>
        </p:txBody>
      </p:sp>
      <p:sp>
        <p:nvSpPr>
          <p:cNvPr id="15" name="Text Box 14"/>
          <p:cNvSpPr txBox="1"/>
          <p:nvPr/>
        </p:nvSpPr>
        <p:spPr>
          <a:xfrm>
            <a:off x="6089015" y="5125085"/>
            <a:ext cx="2830195" cy="1476375"/>
          </a:xfrm>
          <a:prstGeom prst="rect">
            <a:avLst/>
          </a:prstGeom>
          <a:noFill/>
        </p:spPr>
        <p:txBody>
          <a:bodyPr wrap="square" rtlCol="0">
            <a:spAutoFit/>
          </a:bodyPr>
          <a:p>
            <a:r>
              <a:rPr lang="en-US">
                <a:solidFill>
                  <a:schemeClr val="bg1"/>
                </a:solidFill>
              </a:rPr>
              <a:t>GarageArea       0.619000</a:t>
            </a:r>
            <a:endParaRPr lang="en-US">
              <a:solidFill>
                <a:schemeClr val="bg1"/>
              </a:solidFill>
            </a:endParaRPr>
          </a:p>
          <a:p>
            <a:r>
              <a:rPr lang="en-US">
                <a:solidFill>
                  <a:schemeClr val="bg1"/>
                </a:solidFill>
              </a:rPr>
              <a:t>GarageCars       0.628329</a:t>
            </a:r>
            <a:endParaRPr lang="en-US">
              <a:solidFill>
                <a:schemeClr val="bg1"/>
              </a:solidFill>
            </a:endParaRPr>
          </a:p>
          <a:p>
            <a:r>
              <a:rPr lang="en-US">
                <a:solidFill>
                  <a:schemeClr val="bg1"/>
                </a:solidFill>
              </a:rPr>
              <a:t>GrLivArea          0.707300</a:t>
            </a:r>
            <a:endParaRPr lang="en-US">
              <a:solidFill>
                <a:schemeClr val="bg1"/>
              </a:solidFill>
            </a:endParaRPr>
          </a:p>
          <a:p>
            <a:r>
              <a:rPr lang="en-US">
                <a:solidFill>
                  <a:schemeClr val="bg1"/>
                </a:solidFill>
              </a:rPr>
              <a:t>OverallQual       0.789185</a:t>
            </a:r>
            <a:endParaRPr lang="en-US">
              <a:solidFill>
                <a:schemeClr val="bg1"/>
              </a:solidFill>
            </a:endParaRPr>
          </a:p>
          <a:p>
            <a:r>
              <a:rPr lang="en-US">
                <a:solidFill>
                  <a:schemeClr val="bg1"/>
                </a:solidFill>
              </a:rPr>
              <a:t>SalePrice           1.000000</a:t>
            </a:r>
            <a:endParaRPr lang="en-US">
              <a:solidFill>
                <a:schemeClr val="bg1"/>
              </a:solidFill>
            </a:endParaRPr>
          </a:p>
        </p:txBody>
      </p:sp>
      <p:sp>
        <p:nvSpPr>
          <p:cNvPr id="16" name="Text Box 15"/>
          <p:cNvSpPr txBox="1"/>
          <p:nvPr/>
        </p:nvSpPr>
        <p:spPr>
          <a:xfrm>
            <a:off x="5130800" y="2411730"/>
            <a:ext cx="1964055" cy="245110"/>
          </a:xfrm>
          <a:prstGeom prst="rect">
            <a:avLst/>
          </a:prstGeom>
          <a:noFill/>
        </p:spPr>
        <p:txBody>
          <a:bodyPr wrap="square" rtlCol="0">
            <a:spAutoFit/>
          </a:bodyPr>
          <a:p>
            <a:r>
              <a:rPr lang="en-US" sz="1000"/>
              <a:t>      Negative Correlation</a:t>
            </a:r>
            <a:endParaRPr lang="en-US" sz="1000"/>
          </a:p>
        </p:txBody>
      </p:sp>
      <p:sp>
        <p:nvSpPr>
          <p:cNvPr id="17" name="Text Box 16"/>
          <p:cNvSpPr txBox="1"/>
          <p:nvPr/>
        </p:nvSpPr>
        <p:spPr>
          <a:xfrm rot="10800000">
            <a:off x="3592830" y="2912110"/>
            <a:ext cx="336550" cy="1073150"/>
          </a:xfrm>
          <a:prstGeom prst="rect">
            <a:avLst/>
          </a:prstGeom>
          <a:noFill/>
        </p:spPr>
        <p:txBody>
          <a:bodyPr vert="eaVert" wrap="square" rtlCol="0">
            <a:spAutoFit/>
          </a:bodyPr>
          <a:p>
            <a:r>
              <a:rPr lang="en-US" sz="1000">
                <a:solidFill>
                  <a:schemeClr val="tx1"/>
                </a:solidFill>
              </a:rPr>
              <a:t> Less Correlation</a:t>
            </a:r>
            <a:endParaRPr lang="en-US" sz="1000">
              <a:solidFill>
                <a:schemeClr val="tx1"/>
              </a:solidFill>
            </a:endParaRPr>
          </a:p>
        </p:txBody>
      </p:sp>
      <p:sp>
        <p:nvSpPr>
          <p:cNvPr id="18" name="Text Box 17"/>
          <p:cNvSpPr txBox="1"/>
          <p:nvPr/>
        </p:nvSpPr>
        <p:spPr>
          <a:xfrm rot="10800000">
            <a:off x="8051800" y="2892425"/>
            <a:ext cx="336550" cy="1073150"/>
          </a:xfrm>
          <a:prstGeom prst="rect">
            <a:avLst/>
          </a:prstGeom>
          <a:noFill/>
        </p:spPr>
        <p:txBody>
          <a:bodyPr vert="eaVert" wrap="square" rtlCol="0">
            <a:spAutoFit/>
          </a:bodyPr>
          <a:p>
            <a:r>
              <a:rPr lang="en-US" sz="1000"/>
              <a:t> Less Correlation</a:t>
            </a:r>
            <a:endParaRPr lang="en-US" sz="1000"/>
          </a:p>
        </p:txBody>
      </p:sp>
      <p:sp>
        <p:nvSpPr>
          <p:cNvPr id="19" name="Text Box 18"/>
          <p:cNvSpPr txBox="1"/>
          <p:nvPr/>
        </p:nvSpPr>
        <p:spPr>
          <a:xfrm>
            <a:off x="5061585" y="4182745"/>
            <a:ext cx="1964055" cy="245110"/>
          </a:xfrm>
          <a:prstGeom prst="rect">
            <a:avLst/>
          </a:prstGeom>
          <a:noFill/>
        </p:spPr>
        <p:txBody>
          <a:bodyPr wrap="square" rtlCol="0">
            <a:spAutoFit/>
          </a:bodyPr>
          <a:p>
            <a:r>
              <a:rPr lang="en-US" sz="1000"/>
              <a:t>         Strong Correlation</a:t>
            </a:r>
            <a:endParaRPr lang="en-US" sz="1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descr="Screen Shot 2022-05-18 at 1.08.13 PM"/>
          <p:cNvPicPr>
            <a:picLocks noChangeAspect="1"/>
          </p:cNvPicPr>
          <p:nvPr>
            <p:ph idx="1"/>
          </p:nvPr>
        </p:nvPicPr>
        <p:blipFill>
          <a:blip r:embed="rId1"/>
          <a:stretch>
            <a:fillRect/>
          </a:stretch>
        </p:blipFill>
        <p:spPr>
          <a:xfrm>
            <a:off x="24765" y="165100"/>
            <a:ext cx="12073890" cy="6895465"/>
          </a:xfrm>
          <a:prstGeom prst="rect">
            <a:avLst/>
          </a:prstGeom>
        </p:spPr>
      </p:pic>
    </p:spTree>
  </p:cSld>
  <p:clrMapOvr>
    <a:masterClrMapping/>
  </p:clrMapOvr>
</p:sld>
</file>

<file path=ppt/tags/tag1.xml><?xml version="1.0" encoding="utf-8"?>
<p:tagLst xmlns:p="http://schemas.openxmlformats.org/presentationml/2006/main">
  <p:tag name="KSO_WM_SLIDE_MODEL_TYPE" val="cover"/>
</p:tagLst>
</file>

<file path=ppt/tags/tag2.xml><?xml version="1.0" encoding="utf-8"?>
<p:tagLst xmlns:p="http://schemas.openxmlformats.org/presentationml/2006/main">
  <p:tag name="KSO_WM_UNIT_TABLE_BEAUTIFY" val="smartTable{32ec10c3-c743-4681-8c83-2a4537a436ee}"/>
</p:tagLst>
</file>

<file path=ppt/tags/tag3.xml><?xml version="1.0" encoding="utf-8"?>
<p:tagLst xmlns:p="http://schemas.openxmlformats.org/presentationml/2006/main">
  <p:tag name="KSO_WM_UNIT_TABLE_BEAUTIFY" val="smartTable{238d903c-8aef-41e6-a521-ba273320e251}"/>
</p:tagLst>
</file>

<file path=ppt/tags/tag4.xml><?xml version="1.0" encoding="utf-8"?>
<p:tagLst xmlns:p="http://schemas.openxmlformats.org/presentationml/2006/main">
  <p:tag name="KSO_WM_UNIT_TABLE_BEAUTIFY" val="smartTable{58f9fc44-e21c-446b-83b0-933c59ca7dd6}"/>
</p:tagLst>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704020202020204" pitchFamily="34" charset="0"/>
            <a:ea typeface="SimSun"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704020202020204" pitchFamily="34" charset="0"/>
            <a:ea typeface="SimSun"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704020202020204" pitchFamily="34" charset="0"/>
            <a:ea typeface="SimSun"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704020202020204" pitchFamily="34" charset="0"/>
            <a:ea typeface="SimSun"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2_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704020202020204" pitchFamily="34" charset="0"/>
            <a:ea typeface="SimSun"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704020202020204" pitchFamily="34" charset="0"/>
            <a:ea typeface="SimSun"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2_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3_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4_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7500</Words>
  <Application>WPS Writer</Application>
  <PresentationFormat>Widescreen</PresentationFormat>
  <Paragraphs>321</Paragraphs>
  <Slides>24</Slides>
  <Notes>0</Notes>
  <HiddenSlides>0</HiddenSlides>
  <MMClips>0</MMClips>
  <ScaleCrop>false</ScaleCrop>
  <HeadingPairs>
    <vt:vector size="6" baseType="variant">
      <vt:variant>
        <vt:lpstr>已用的字体</vt:lpstr>
      </vt:variant>
      <vt:variant>
        <vt:i4>9</vt:i4>
      </vt:variant>
      <vt:variant>
        <vt:lpstr>主题</vt:lpstr>
      </vt:variant>
      <vt:variant>
        <vt:i4>9</vt:i4>
      </vt:variant>
      <vt:variant>
        <vt:lpstr>幻灯片标题</vt:lpstr>
      </vt:variant>
      <vt:variant>
        <vt:i4>24</vt:i4>
      </vt:variant>
    </vt:vector>
  </HeadingPairs>
  <TitlesOfParts>
    <vt:vector size="42" baseType="lpstr">
      <vt:lpstr>Arial</vt:lpstr>
      <vt:lpstr>SimSun</vt:lpstr>
      <vt:lpstr>Wingdings</vt:lpstr>
      <vt:lpstr>宋体-简</vt:lpstr>
      <vt:lpstr>Calibri</vt:lpstr>
      <vt:lpstr>Helvetica Neue</vt:lpstr>
      <vt:lpstr>微软雅黑</vt:lpstr>
      <vt:lpstr>汉仪旗黑</vt:lpstr>
      <vt:lpstr>Arial Unicode MS</vt:lpstr>
      <vt:lpstr>1_Office Theme</vt:lpstr>
      <vt:lpstr>Business Cooperate</vt:lpstr>
      <vt:lpstr>1_Default Design</vt:lpstr>
      <vt:lpstr>1_Business Cooperate</vt:lpstr>
      <vt:lpstr>Default Design</vt:lpstr>
      <vt:lpstr>2_Business Cooperate</vt:lpstr>
      <vt:lpstr>2_Default Design</vt:lpstr>
      <vt:lpstr>3_Default Design</vt:lpstr>
      <vt:lpstr>4_Default Design</vt:lpstr>
      <vt:lpstr>PROJECT ON</vt:lpstr>
      <vt:lpstr>Brief About Project</vt:lpstr>
      <vt:lpstr>Problem Statement</vt:lpstr>
      <vt:lpstr>                                    DATA BRIEFING</vt:lpstr>
      <vt:lpstr>PowerPoint 演示文稿</vt:lpstr>
      <vt:lpstr>      Exploratery Data Analysis</vt:lpstr>
      <vt:lpstr>PowerPoint 演示文稿</vt:lpstr>
      <vt:lpstr>PowerPoint 演示文稿</vt:lpstr>
      <vt:lpstr>PowerPoint 演示文稿</vt:lpstr>
      <vt:lpstr>PowerPoint 演示文稿</vt:lpstr>
      <vt:lpstr>PowerPoint 演示文稿</vt:lpstr>
      <vt:lpstr>Null Value Imputation on Neumeric Variables</vt:lpstr>
      <vt:lpstr>Null Value Imputation on Categoric Variables</vt:lpstr>
      <vt:lpstr>Convert String Values into Neumeric Values</vt:lpstr>
      <vt:lpstr>PowerPoint 演示文稿</vt:lpstr>
      <vt:lpstr>                 Data Splitting and Model Selection</vt:lpstr>
      <vt:lpstr>Splitting the data</vt:lpstr>
      <vt:lpstr>Scale the Data</vt:lpstr>
      <vt:lpstr>Principal Component Analysis</vt:lpstr>
      <vt:lpstr>                                    MODELS WE USED</vt:lpstr>
      <vt:lpstr>                                     Model's Performances                                  </vt:lpstr>
      <vt:lpstr>                                              Finalizing Model</vt:lpstr>
      <vt:lpstr>                                                       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dc:title>
  <dc:creator>nimeshroy</dc:creator>
  <cp:lastModifiedBy>nimeshroy</cp:lastModifiedBy>
  <cp:revision>6</cp:revision>
  <dcterms:created xsi:type="dcterms:W3CDTF">2022-05-21T04:55:20Z</dcterms:created>
  <dcterms:modified xsi:type="dcterms:W3CDTF">2022-05-21T04:55:20Z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1033-3.2.0.6370</vt:lpwstr>
  </property>
</Properties>
</file>

<file path=docProps/thumbnail.jpeg>
</file>